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1" r:id="rId6"/>
    <p:sldId id="282" r:id="rId7"/>
    <p:sldId id="263" r:id="rId8"/>
    <p:sldId id="265" r:id="rId9"/>
    <p:sldId id="258" r:id="rId10"/>
    <p:sldId id="266" r:id="rId11"/>
    <p:sldId id="283" r:id="rId12"/>
    <p:sldId id="267" r:id="rId13"/>
    <p:sldId id="269" r:id="rId14"/>
    <p:sldId id="270" r:id="rId15"/>
    <p:sldId id="271" r:id="rId16"/>
    <p:sldId id="272" r:id="rId17"/>
    <p:sldId id="273" r:id="rId18"/>
    <p:sldId id="284" r:id="rId19"/>
    <p:sldId id="275" r:id="rId20"/>
    <p:sldId id="276" r:id="rId21"/>
    <p:sldId id="277" r:id="rId22"/>
    <p:sldId id="257" r:id="rId23"/>
    <p:sldId id="260" r:id="rId24"/>
    <p:sldId id="261" r:id="rId25"/>
    <p:sldId id="278"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A2A1B-3939-4196-BCB7-05093E4BBA69}" v="21" dt="2024-08-27T00:53:13.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74" d="100"/>
          <a:sy n="74" d="100"/>
        </p:scale>
        <p:origin x="106"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rcaine 13" userId="7f7142efcc06689c" providerId="LiveId" clId="{E64A2A1B-3939-4196-BCB7-05093E4BBA69}"/>
    <pc:docChg chg="undo redo custSel addSld delSld modSld sldOrd modMainMaster">
      <pc:chgData name="Narcaine 13" userId="7f7142efcc06689c" providerId="LiveId" clId="{E64A2A1B-3939-4196-BCB7-05093E4BBA69}" dt="2024-08-27T00:58:53.165" v="9042" actId="20577"/>
      <pc:docMkLst>
        <pc:docMk/>
      </pc:docMkLst>
      <pc:sldChg chg="addSp delSp modSp mod modTransition modMedia setBg addAnim delAnim setClrOvrMap">
        <pc:chgData name="Narcaine 13" userId="7f7142efcc06689c" providerId="LiveId" clId="{E64A2A1B-3939-4196-BCB7-05093E4BBA69}" dt="2024-08-27T00:53:13.408" v="9021"/>
        <pc:sldMkLst>
          <pc:docMk/>
          <pc:sldMk cId="737525519" sldId="256"/>
        </pc:sldMkLst>
        <pc:spChg chg="mod">
          <ac:chgData name="Narcaine 13" userId="7f7142efcc06689c" providerId="LiveId" clId="{E64A2A1B-3939-4196-BCB7-05093E4BBA69}" dt="2024-08-25T16:24:37.081" v="8538" actId="26606"/>
          <ac:spMkLst>
            <pc:docMk/>
            <pc:sldMk cId="737525519" sldId="256"/>
            <ac:spMk id="2" creationId="{07C8198B-61B4-490F-AA97-99CFA2CF3622}"/>
          </ac:spMkLst>
        </pc:spChg>
        <pc:spChg chg="mod">
          <ac:chgData name="Narcaine 13" userId="7f7142efcc06689c" providerId="LiveId" clId="{E64A2A1B-3939-4196-BCB7-05093E4BBA69}" dt="2024-08-25T16:24:37.081" v="8538" actId="26606"/>
          <ac:spMkLst>
            <pc:docMk/>
            <pc:sldMk cId="737525519" sldId="256"/>
            <ac:spMk id="3" creationId="{96B87C98-6E1F-4B38-91BE-8941A7E9C93B}"/>
          </ac:spMkLst>
        </pc:spChg>
        <pc:spChg chg="add">
          <ac:chgData name="Narcaine 13" userId="7f7142efcc06689c" providerId="LiveId" clId="{E64A2A1B-3939-4196-BCB7-05093E4BBA69}" dt="2024-08-25T16:24:37.081" v="8538" actId="26606"/>
          <ac:spMkLst>
            <pc:docMk/>
            <pc:sldMk cId="737525519" sldId="256"/>
            <ac:spMk id="6" creationId="{C1DD1A8A-57D5-4A81-AD04-532B043C5611}"/>
          </ac:spMkLst>
        </pc:spChg>
        <pc:spChg chg="add">
          <ac:chgData name="Narcaine 13" userId="7f7142efcc06689c" providerId="LiveId" clId="{E64A2A1B-3939-4196-BCB7-05093E4BBA69}" dt="2024-08-25T16:24:37.081" v="8538" actId="26606"/>
          <ac:spMkLst>
            <pc:docMk/>
            <pc:sldMk cId="737525519" sldId="256"/>
            <ac:spMk id="8" creationId="{007891EC-4501-44ED-A8C8-B11B6DB767AB}"/>
          </ac:spMkLst>
        </pc:spChg>
        <pc:spChg chg="add del">
          <ac:chgData name="Narcaine 13" userId="7f7142efcc06689c" providerId="LiveId" clId="{E64A2A1B-3939-4196-BCB7-05093E4BBA69}" dt="2024-08-25T16:24:10.613" v="8529" actId="26606"/>
          <ac:spMkLst>
            <pc:docMk/>
            <pc:sldMk cId="737525519" sldId="256"/>
            <ac:spMk id="9" creationId="{C1DD1A8A-57D5-4A81-AD04-532B043C5611}"/>
          </ac:spMkLst>
        </pc:spChg>
        <pc:spChg chg="add del">
          <ac:chgData name="Narcaine 13" userId="7f7142efcc06689c" providerId="LiveId" clId="{E64A2A1B-3939-4196-BCB7-05093E4BBA69}" dt="2024-08-25T16:24:10.613" v="8529" actId="26606"/>
          <ac:spMkLst>
            <pc:docMk/>
            <pc:sldMk cId="737525519" sldId="256"/>
            <ac:spMk id="11" creationId="{007891EC-4501-44ED-A8C8-B11B6DB767AB}"/>
          </ac:spMkLst>
        </pc:spChg>
        <pc:spChg chg="add del">
          <ac:chgData name="Narcaine 13" userId="7f7142efcc06689c" providerId="LiveId" clId="{E64A2A1B-3939-4196-BCB7-05093E4BBA69}" dt="2024-08-25T16:24:19.517" v="8533" actId="26606"/>
          <ac:spMkLst>
            <pc:docMk/>
            <pc:sldMk cId="737525519" sldId="256"/>
            <ac:spMk id="13" creationId="{71B2258F-86CA-4D4D-8270-BC05FCDEBFB3}"/>
          </ac:spMkLst>
        </pc:spChg>
        <pc:spChg chg="add del">
          <ac:chgData name="Narcaine 13" userId="7f7142efcc06689c" providerId="LiveId" clId="{E64A2A1B-3939-4196-BCB7-05093E4BBA69}" dt="2024-08-25T16:24:31.723" v="8537" actId="26606"/>
          <ac:spMkLst>
            <pc:docMk/>
            <pc:sldMk cId="737525519" sldId="256"/>
            <ac:spMk id="16" creationId="{C1DD1A8A-57D5-4A81-AD04-532B043C5611}"/>
          </ac:spMkLst>
        </pc:spChg>
        <pc:spChg chg="add del">
          <ac:chgData name="Narcaine 13" userId="7f7142efcc06689c" providerId="LiveId" clId="{E64A2A1B-3939-4196-BCB7-05093E4BBA69}" dt="2024-08-25T16:24:31.723" v="8537" actId="26606"/>
          <ac:spMkLst>
            <pc:docMk/>
            <pc:sldMk cId="737525519" sldId="256"/>
            <ac:spMk id="18" creationId="{007891EC-4501-44ED-A8C8-B11B6DB767AB}"/>
          </ac:spMkLst>
        </pc:spChg>
        <pc:picChg chg="add del mod">
          <ac:chgData name="Narcaine 13" userId="7f7142efcc06689c" providerId="LiveId" clId="{E64A2A1B-3939-4196-BCB7-05093E4BBA69}" dt="2024-08-25T16:24:10.613" v="8529" actId="26606"/>
          <ac:picMkLst>
            <pc:docMk/>
            <pc:sldMk cId="737525519" sldId="256"/>
            <ac:picMk id="5" creationId="{FC7BA4DE-9C4C-FBF6-BFB9-B899CD1F23DC}"/>
          </ac:picMkLst>
        </pc:picChg>
        <pc:picChg chg="add mod">
          <ac:chgData name="Narcaine 13" userId="7f7142efcc06689c" providerId="LiveId" clId="{E64A2A1B-3939-4196-BCB7-05093E4BBA69}" dt="2024-08-25T16:24:37.613" v="8540"/>
          <ac:picMkLst>
            <pc:docMk/>
            <pc:sldMk cId="737525519" sldId="256"/>
            <ac:picMk id="7" creationId="{832D47A4-4EA0-92A4-2932-4859661F1CB7}"/>
          </ac:picMkLst>
        </pc:picChg>
        <pc:picChg chg="add del">
          <ac:chgData name="Narcaine 13" userId="7f7142efcc06689c" providerId="LiveId" clId="{E64A2A1B-3939-4196-BCB7-05093E4BBA69}" dt="2024-08-25T16:24:19.517" v="8533" actId="26606"/>
          <ac:picMkLst>
            <pc:docMk/>
            <pc:sldMk cId="737525519" sldId="256"/>
            <ac:picMk id="14" creationId="{E1894453-8A83-6C21-493F-699B09D6E551}"/>
          </ac:picMkLst>
        </pc:picChg>
        <pc:picChg chg="add del">
          <ac:chgData name="Narcaine 13" userId="7f7142efcc06689c" providerId="LiveId" clId="{E64A2A1B-3939-4196-BCB7-05093E4BBA69}" dt="2024-08-25T16:24:31.723" v="8537" actId="26606"/>
          <ac:picMkLst>
            <pc:docMk/>
            <pc:sldMk cId="737525519" sldId="256"/>
            <ac:picMk id="17" creationId="{78F187F5-022C-1E83-33F0-4D8F3608ECE3}"/>
          </ac:picMkLst>
        </pc:picChg>
      </pc:sldChg>
      <pc:sldChg chg="addSp delSp modSp mod modTransition setBg">
        <pc:chgData name="Narcaine 13" userId="7f7142efcc06689c" providerId="LiveId" clId="{E64A2A1B-3939-4196-BCB7-05093E4BBA69}" dt="2024-08-27T00:58:53.165" v="9042" actId="20577"/>
        <pc:sldMkLst>
          <pc:docMk/>
          <pc:sldMk cId="3064618537" sldId="257"/>
        </pc:sldMkLst>
        <pc:spChg chg="mod">
          <ac:chgData name="Narcaine 13" userId="7f7142efcc06689c" providerId="LiveId" clId="{E64A2A1B-3939-4196-BCB7-05093E4BBA69}" dt="2024-08-25T16:56:07.939" v="8909" actId="121"/>
          <ac:spMkLst>
            <pc:docMk/>
            <pc:sldMk cId="3064618537" sldId="257"/>
            <ac:spMk id="2" creationId="{12570DED-E942-4274-A5C5-61D0403EDC64}"/>
          </ac:spMkLst>
        </pc:spChg>
        <pc:spChg chg="mod">
          <ac:chgData name="Narcaine 13" userId="7f7142efcc06689c" providerId="LiveId" clId="{E64A2A1B-3939-4196-BCB7-05093E4BBA69}" dt="2024-08-27T00:58:53.165" v="9042" actId="20577"/>
          <ac:spMkLst>
            <pc:docMk/>
            <pc:sldMk cId="3064618537" sldId="257"/>
            <ac:spMk id="7" creationId="{FADDAB32-E602-42AB-85E5-81A683738955}"/>
          </ac:spMkLst>
        </pc:spChg>
        <pc:spChg chg="add del">
          <ac:chgData name="Narcaine 13" userId="7f7142efcc06689c" providerId="LiveId" clId="{E64A2A1B-3939-4196-BCB7-05093E4BBA69}" dt="2024-08-25T16:55:58.031" v="8908" actId="26606"/>
          <ac:spMkLst>
            <pc:docMk/>
            <pc:sldMk cId="3064618537" sldId="257"/>
            <ac:spMk id="12" creationId="{12609869-9E80-471B-A487-A53288E0E791}"/>
          </ac:spMkLst>
        </pc:spChg>
        <pc:spChg chg="add del">
          <ac:chgData name="Narcaine 13" userId="7f7142efcc06689c" providerId="LiveId" clId="{E64A2A1B-3939-4196-BCB7-05093E4BBA69}" dt="2024-08-25T16:55:58.031" v="8908" actId="26606"/>
          <ac:spMkLst>
            <pc:docMk/>
            <pc:sldMk cId="3064618537" sldId="257"/>
            <ac:spMk id="14" creationId="{7004738A-9D34-43E8-97D2-CA0EED4F8BE0}"/>
          </ac:spMkLst>
        </pc:spChg>
        <pc:spChg chg="add del">
          <ac:chgData name="Narcaine 13" userId="7f7142efcc06689c" providerId="LiveId" clId="{E64A2A1B-3939-4196-BCB7-05093E4BBA69}" dt="2024-08-25T16:55:58.031" v="8908" actId="26606"/>
          <ac:spMkLst>
            <pc:docMk/>
            <pc:sldMk cId="3064618537" sldId="257"/>
            <ac:spMk id="16" creationId="{B8B8D07F-F13E-443E-BA68-2D26672D76B9}"/>
          </ac:spMkLst>
        </pc:spChg>
        <pc:spChg chg="add del">
          <ac:chgData name="Narcaine 13" userId="7f7142efcc06689c" providerId="LiveId" clId="{E64A2A1B-3939-4196-BCB7-05093E4BBA69}" dt="2024-08-25T16:55:58.031" v="8908" actId="26606"/>
          <ac:spMkLst>
            <pc:docMk/>
            <pc:sldMk cId="3064618537" sldId="257"/>
            <ac:spMk id="18" creationId="{2813A4FA-24A5-41ED-A534-3807D1B2F344}"/>
          </ac:spMkLst>
        </pc:spChg>
        <pc:spChg chg="add del">
          <ac:chgData name="Narcaine 13" userId="7f7142efcc06689c" providerId="LiveId" clId="{E64A2A1B-3939-4196-BCB7-05093E4BBA69}" dt="2024-08-25T16:55:58.031" v="8908" actId="26606"/>
          <ac:spMkLst>
            <pc:docMk/>
            <pc:sldMk cId="3064618537" sldId="257"/>
            <ac:spMk id="20" creationId="{C3944F27-CA70-4E84-A51A-E6BF89558979}"/>
          </ac:spMkLst>
        </pc:spChg>
        <pc:spChg chg="add">
          <ac:chgData name="Narcaine 13" userId="7f7142efcc06689c" providerId="LiveId" clId="{E64A2A1B-3939-4196-BCB7-05093E4BBA69}" dt="2024-08-25T16:55:58.031" v="8908" actId="26606"/>
          <ac:spMkLst>
            <pc:docMk/>
            <pc:sldMk cId="3064618537" sldId="257"/>
            <ac:spMk id="25" creationId="{1B15ED52-F352-441B-82BF-E0EA34836D08}"/>
          </ac:spMkLst>
        </pc:spChg>
        <pc:spChg chg="add">
          <ac:chgData name="Narcaine 13" userId="7f7142efcc06689c" providerId="LiveId" clId="{E64A2A1B-3939-4196-BCB7-05093E4BBA69}" dt="2024-08-25T16:55:58.031" v="8908" actId="26606"/>
          <ac:spMkLst>
            <pc:docMk/>
            <pc:sldMk cId="3064618537" sldId="257"/>
            <ac:spMk id="27" creationId="{61707E60-CEC9-4661-AA82-69242EB4BDC3}"/>
          </ac:spMkLst>
        </pc:spChg>
        <pc:spChg chg="add">
          <ac:chgData name="Narcaine 13" userId="7f7142efcc06689c" providerId="LiveId" clId="{E64A2A1B-3939-4196-BCB7-05093E4BBA69}" dt="2024-08-25T16:55:58.031" v="8908" actId="26606"/>
          <ac:spMkLst>
            <pc:docMk/>
            <pc:sldMk cId="3064618537" sldId="257"/>
            <ac:spMk id="29" creationId="{8F035CD8-AE30-4146-96F2-036B0CE5E4F3}"/>
          </ac:spMkLst>
        </pc:spChg>
        <pc:picChg chg="mod">
          <ac:chgData name="Narcaine 13" userId="7f7142efcc06689c" providerId="LiveId" clId="{E64A2A1B-3939-4196-BCB7-05093E4BBA69}" dt="2024-08-25T16:56:21.724" v="8912" actId="208"/>
          <ac:picMkLst>
            <pc:docMk/>
            <pc:sldMk cId="3064618537" sldId="257"/>
            <ac:picMk id="4" creationId="{7D5D707A-A4E5-AA79-50D4-056EC062AC54}"/>
          </ac:picMkLst>
        </pc:picChg>
      </pc:sldChg>
      <pc:sldChg chg="addSp delSp modSp add mod modTransition setBg">
        <pc:chgData name="Narcaine 13" userId="7f7142efcc06689c" providerId="LiveId" clId="{E64A2A1B-3939-4196-BCB7-05093E4BBA69}" dt="2024-08-27T00:54:29.405" v="9025" actId="5793"/>
        <pc:sldMkLst>
          <pc:docMk/>
          <pc:sldMk cId="2918194799" sldId="258"/>
        </pc:sldMkLst>
        <pc:spChg chg="mod">
          <ac:chgData name="Narcaine 13" userId="7f7142efcc06689c" providerId="LiveId" clId="{E64A2A1B-3939-4196-BCB7-05093E4BBA69}" dt="2024-08-25T16:30:40.938" v="8605" actId="26606"/>
          <ac:spMkLst>
            <pc:docMk/>
            <pc:sldMk cId="2918194799" sldId="258"/>
            <ac:spMk id="2" creationId="{35FCF965-A9E4-4FB1-BE6E-F3F2689FD91F}"/>
          </ac:spMkLst>
        </pc:spChg>
        <pc:spChg chg="mod">
          <ac:chgData name="Narcaine 13" userId="7f7142efcc06689c" providerId="LiveId" clId="{E64A2A1B-3939-4196-BCB7-05093E4BBA69}" dt="2024-08-27T00:54:29.405" v="9025" actId="5793"/>
          <ac:spMkLst>
            <pc:docMk/>
            <pc:sldMk cId="2918194799" sldId="258"/>
            <ac:spMk id="7" creationId="{93A4691B-2D9F-4647-9D3E-42EE87623D59}"/>
          </ac:spMkLst>
        </pc:spChg>
        <pc:spChg chg="add del">
          <ac:chgData name="Narcaine 13" userId="7f7142efcc06689c" providerId="LiveId" clId="{E64A2A1B-3939-4196-BCB7-05093E4BBA69}" dt="2024-08-25T16:30:40.930" v="8604" actId="26606"/>
          <ac:spMkLst>
            <pc:docMk/>
            <pc:sldMk cId="2918194799" sldId="258"/>
            <ac:spMk id="9" creationId="{979E27D9-03C7-44E2-9FF8-15D0C8506AF7}"/>
          </ac:spMkLst>
        </pc:spChg>
        <pc:spChg chg="add del">
          <ac:chgData name="Narcaine 13" userId="7f7142efcc06689c" providerId="LiveId" clId="{E64A2A1B-3939-4196-BCB7-05093E4BBA69}" dt="2024-08-25T16:30:40.930" v="8604" actId="26606"/>
          <ac:spMkLst>
            <pc:docMk/>
            <pc:sldMk cId="2918194799" sldId="258"/>
            <ac:spMk id="10" creationId="{EEBF1590-3B36-48EE-A89D-3B6F3CB256AB}"/>
          </ac:spMkLst>
        </pc:spChg>
        <pc:spChg chg="add del">
          <ac:chgData name="Narcaine 13" userId="7f7142efcc06689c" providerId="LiveId" clId="{E64A2A1B-3939-4196-BCB7-05093E4BBA69}" dt="2024-08-25T16:30:40.930" v="8604" actId="26606"/>
          <ac:spMkLst>
            <pc:docMk/>
            <pc:sldMk cId="2918194799" sldId="258"/>
            <ac:spMk id="11" creationId="{AC8F6C8C-AB5A-4548-942D-E3FD40ACBC49}"/>
          </ac:spMkLst>
        </pc:spChg>
        <pc:spChg chg="add del">
          <ac:chgData name="Narcaine 13" userId="7f7142efcc06689c" providerId="LiveId" clId="{E64A2A1B-3939-4196-BCB7-05093E4BBA69}" dt="2024-08-25T16:28:16.984" v="8570" actId="26606"/>
          <ac:spMkLst>
            <pc:docMk/>
            <pc:sldMk cId="2918194799" sldId="258"/>
            <ac:spMk id="12" creationId="{04812C46-200A-4DEB-A05E-3ED6C68C2387}"/>
          </ac:spMkLst>
        </pc:spChg>
        <pc:spChg chg="add">
          <ac:chgData name="Narcaine 13" userId="7f7142efcc06689c" providerId="LiveId" clId="{E64A2A1B-3939-4196-BCB7-05093E4BBA69}" dt="2024-08-25T16:30:40.938" v="8605" actId="26606"/>
          <ac:spMkLst>
            <pc:docMk/>
            <pc:sldMk cId="2918194799" sldId="258"/>
            <ac:spMk id="13" creationId="{2596F992-698C-48C0-9D89-70DA4CE927EF}"/>
          </ac:spMkLst>
        </pc:spChg>
        <pc:spChg chg="add del">
          <ac:chgData name="Narcaine 13" userId="7f7142efcc06689c" providerId="LiveId" clId="{E64A2A1B-3939-4196-BCB7-05093E4BBA69}" dt="2024-08-25T16:28:16.984" v="8570" actId="26606"/>
          <ac:spMkLst>
            <pc:docMk/>
            <pc:sldMk cId="2918194799" sldId="258"/>
            <ac:spMk id="14" creationId="{D1EA859B-E555-4109-94F3-6700E046E008}"/>
          </ac:spMkLst>
        </pc:spChg>
        <pc:spChg chg="add">
          <ac:chgData name="Narcaine 13" userId="7f7142efcc06689c" providerId="LiveId" clId="{E64A2A1B-3939-4196-BCB7-05093E4BBA69}" dt="2024-08-25T16:30:40.938" v="8605" actId="26606"/>
          <ac:spMkLst>
            <pc:docMk/>
            <pc:sldMk cId="2918194799" sldId="258"/>
            <ac:spMk id="15" creationId="{A344AAA5-41F4-4862-97EF-688D31DC7567}"/>
          </ac:spMkLst>
        </pc:spChg>
        <pc:spChg chg="add del">
          <ac:chgData name="Narcaine 13" userId="7f7142efcc06689c" providerId="LiveId" clId="{E64A2A1B-3939-4196-BCB7-05093E4BBA69}" dt="2024-08-25T16:28:52.153" v="8572" actId="26606"/>
          <ac:spMkLst>
            <pc:docMk/>
            <pc:sldMk cId="2918194799" sldId="258"/>
            <ac:spMk id="16" creationId="{60E9A6ED-B880-44EA-8D60-C9D3C82CCBD2}"/>
          </ac:spMkLst>
        </pc:spChg>
        <pc:spChg chg="add">
          <ac:chgData name="Narcaine 13" userId="7f7142efcc06689c" providerId="LiveId" clId="{E64A2A1B-3939-4196-BCB7-05093E4BBA69}" dt="2024-08-25T16:30:40.938" v="8605" actId="26606"/>
          <ac:spMkLst>
            <pc:docMk/>
            <pc:sldMk cId="2918194799" sldId="258"/>
            <ac:spMk id="17" creationId="{69E1A62C-2AAF-4B3E-8CDB-65E237080997}"/>
          </ac:spMkLst>
        </pc:spChg>
        <pc:picChg chg="mod ord">
          <ac:chgData name="Narcaine 13" userId="7f7142efcc06689c" providerId="LiveId" clId="{E64A2A1B-3939-4196-BCB7-05093E4BBA69}" dt="2024-08-25T16:30:40.938" v="8605" actId="26606"/>
          <ac:picMkLst>
            <pc:docMk/>
            <pc:sldMk cId="2918194799" sldId="258"/>
            <ac:picMk id="6" creationId="{56BD64F4-9CFF-9698-15E9-868CB154080C}"/>
          </ac:picMkLst>
        </pc:picChg>
      </pc:sldChg>
      <pc:sldChg chg="del">
        <pc:chgData name="Narcaine 13" userId="7f7142efcc06689c" providerId="LiveId" clId="{E64A2A1B-3939-4196-BCB7-05093E4BBA69}" dt="2024-08-25T14:40:20.726" v="65" actId="47"/>
        <pc:sldMkLst>
          <pc:docMk/>
          <pc:sldMk cId="2666727575" sldId="259"/>
        </pc:sldMkLst>
      </pc:sldChg>
      <pc:sldChg chg="addSp delSp modSp mod modTransition setBg">
        <pc:chgData name="Narcaine 13" userId="7f7142efcc06689c" providerId="LiveId" clId="{E64A2A1B-3939-4196-BCB7-05093E4BBA69}" dt="2024-08-27T00:53:13.408" v="9021"/>
        <pc:sldMkLst>
          <pc:docMk/>
          <pc:sldMk cId="2921290780" sldId="260"/>
        </pc:sldMkLst>
        <pc:spChg chg="mod">
          <ac:chgData name="Narcaine 13" userId="7f7142efcc06689c" providerId="LiveId" clId="{E64A2A1B-3939-4196-BCB7-05093E4BBA69}" dt="2024-08-25T16:58:52.793" v="8932" actId="26606"/>
          <ac:spMkLst>
            <pc:docMk/>
            <pc:sldMk cId="2921290780" sldId="260"/>
            <ac:spMk id="2" creationId="{12570DED-E942-4274-A5C5-61D0403EDC64}"/>
          </ac:spMkLst>
        </pc:spChg>
        <pc:spChg chg="mod ord">
          <ac:chgData name="Narcaine 13" userId="7f7142efcc06689c" providerId="LiveId" clId="{E64A2A1B-3939-4196-BCB7-05093E4BBA69}" dt="2024-08-25T16:59:34.216" v="8943" actId="120"/>
          <ac:spMkLst>
            <pc:docMk/>
            <pc:sldMk cId="2921290780" sldId="260"/>
            <ac:spMk id="7" creationId="{FADDAB32-E602-42AB-85E5-81A683738955}"/>
          </ac:spMkLst>
        </pc:spChg>
        <pc:spChg chg="add del">
          <ac:chgData name="Narcaine 13" userId="7f7142efcc06689c" providerId="LiveId" clId="{E64A2A1B-3939-4196-BCB7-05093E4BBA69}" dt="2024-08-25T16:58:52.785" v="8931" actId="26606"/>
          <ac:spMkLst>
            <pc:docMk/>
            <pc:sldMk cId="2921290780" sldId="260"/>
            <ac:spMk id="12" creationId="{1B15ED52-F352-441B-82BF-E0EA34836D08}"/>
          </ac:spMkLst>
        </pc:spChg>
        <pc:spChg chg="add del">
          <ac:chgData name="Narcaine 13" userId="7f7142efcc06689c" providerId="LiveId" clId="{E64A2A1B-3939-4196-BCB7-05093E4BBA69}" dt="2024-08-25T16:58:52.785" v="8931" actId="26606"/>
          <ac:spMkLst>
            <pc:docMk/>
            <pc:sldMk cId="2921290780" sldId="260"/>
            <ac:spMk id="14" creationId="{3B2E3793-BFE6-45A2-9B7B-E18844431C99}"/>
          </ac:spMkLst>
        </pc:spChg>
        <pc:spChg chg="add del">
          <ac:chgData name="Narcaine 13" userId="7f7142efcc06689c" providerId="LiveId" clId="{E64A2A1B-3939-4196-BCB7-05093E4BBA69}" dt="2024-08-25T16:58:52.785" v="8931" actId="26606"/>
          <ac:spMkLst>
            <pc:docMk/>
            <pc:sldMk cId="2921290780" sldId="260"/>
            <ac:spMk id="16" creationId="{BC4C4868-CB8F-4AF9-9CDB-8108F2C19B67}"/>
          </ac:spMkLst>
        </pc:spChg>
        <pc:spChg chg="add del">
          <ac:chgData name="Narcaine 13" userId="7f7142efcc06689c" providerId="LiveId" clId="{E64A2A1B-3939-4196-BCB7-05093E4BBA69}" dt="2024-08-25T16:58:52.785" v="8931" actId="26606"/>
          <ac:spMkLst>
            <pc:docMk/>
            <pc:sldMk cId="2921290780" sldId="260"/>
            <ac:spMk id="18" creationId="{375E0459-6403-40CD-989D-56A4407CA12E}"/>
          </ac:spMkLst>
        </pc:spChg>
        <pc:spChg chg="add del">
          <ac:chgData name="Narcaine 13" userId="7f7142efcc06689c" providerId="LiveId" clId="{E64A2A1B-3939-4196-BCB7-05093E4BBA69}" dt="2024-08-25T16:58:52.785" v="8931" actId="26606"/>
          <ac:spMkLst>
            <pc:docMk/>
            <pc:sldMk cId="2921290780" sldId="260"/>
            <ac:spMk id="20" creationId="{53E5B1A8-3AC9-4BD1-9BBC-78CA94F2D1BA}"/>
          </ac:spMkLst>
        </pc:spChg>
        <pc:spChg chg="add">
          <ac:chgData name="Narcaine 13" userId="7f7142efcc06689c" providerId="LiveId" clId="{E64A2A1B-3939-4196-BCB7-05093E4BBA69}" dt="2024-08-25T16:58:52.793" v="8932" actId="26606"/>
          <ac:spMkLst>
            <pc:docMk/>
            <pc:sldMk cId="2921290780" sldId="260"/>
            <ac:spMk id="22" creationId="{2596F992-698C-48C0-9D89-70DA4CE927EF}"/>
          </ac:spMkLst>
        </pc:spChg>
        <pc:spChg chg="add">
          <ac:chgData name="Narcaine 13" userId="7f7142efcc06689c" providerId="LiveId" clId="{E64A2A1B-3939-4196-BCB7-05093E4BBA69}" dt="2024-08-25T16:58:52.793" v="8932" actId="26606"/>
          <ac:spMkLst>
            <pc:docMk/>
            <pc:sldMk cId="2921290780" sldId="260"/>
            <ac:spMk id="23" creationId="{A344AAA5-41F4-4862-97EF-688D31DC7567}"/>
          </ac:spMkLst>
        </pc:spChg>
        <pc:spChg chg="add">
          <ac:chgData name="Narcaine 13" userId="7f7142efcc06689c" providerId="LiveId" clId="{E64A2A1B-3939-4196-BCB7-05093E4BBA69}" dt="2024-08-25T16:58:52.793" v="8932" actId="26606"/>
          <ac:spMkLst>
            <pc:docMk/>
            <pc:sldMk cId="2921290780" sldId="260"/>
            <ac:spMk id="24" creationId="{69E1A62C-2AAF-4B3E-8CDB-65E237080997}"/>
          </ac:spMkLst>
        </pc:spChg>
        <pc:picChg chg="mod">
          <ac:chgData name="Narcaine 13" userId="7f7142efcc06689c" providerId="LiveId" clId="{E64A2A1B-3939-4196-BCB7-05093E4BBA69}" dt="2024-08-25T16:58:58.105" v="8935" actId="962"/>
          <ac:picMkLst>
            <pc:docMk/>
            <pc:sldMk cId="2921290780" sldId="260"/>
            <ac:picMk id="4" creationId="{94623EF3-CFCD-4011-3929-C1658E26B783}"/>
          </ac:picMkLst>
        </pc:picChg>
      </pc:sldChg>
      <pc:sldChg chg="addSp modSp mod modTransition setBg">
        <pc:chgData name="Narcaine 13" userId="7f7142efcc06689c" providerId="LiveId" clId="{E64A2A1B-3939-4196-BCB7-05093E4BBA69}" dt="2024-08-27T00:53:13.408" v="9021"/>
        <pc:sldMkLst>
          <pc:docMk/>
          <pc:sldMk cId="831200268" sldId="261"/>
        </pc:sldMkLst>
        <pc:spChg chg="mod">
          <ac:chgData name="Narcaine 13" userId="7f7142efcc06689c" providerId="LiveId" clId="{E64A2A1B-3939-4196-BCB7-05093E4BBA69}" dt="2024-08-25T17:00:03.801" v="8949" actId="121"/>
          <ac:spMkLst>
            <pc:docMk/>
            <pc:sldMk cId="831200268" sldId="261"/>
            <ac:spMk id="2" creationId="{12570DED-E942-4274-A5C5-61D0403EDC64}"/>
          </ac:spMkLst>
        </pc:spChg>
        <pc:spChg chg="mod">
          <ac:chgData name="Narcaine 13" userId="7f7142efcc06689c" providerId="LiveId" clId="{E64A2A1B-3939-4196-BCB7-05093E4BBA69}" dt="2024-08-25T17:00:06.233" v="8950" actId="5793"/>
          <ac:spMkLst>
            <pc:docMk/>
            <pc:sldMk cId="831200268" sldId="261"/>
            <ac:spMk id="7" creationId="{FADDAB32-E602-42AB-85E5-81A683738955}"/>
          </ac:spMkLst>
        </pc:spChg>
        <pc:spChg chg="add">
          <ac:chgData name="Narcaine 13" userId="7f7142efcc06689c" providerId="LiveId" clId="{E64A2A1B-3939-4196-BCB7-05093E4BBA69}" dt="2024-08-25T16:59:53.981" v="8945" actId="26606"/>
          <ac:spMkLst>
            <pc:docMk/>
            <pc:sldMk cId="831200268" sldId="261"/>
            <ac:spMk id="13" creationId="{979E27D9-03C7-44E2-9FF8-15D0C8506AF7}"/>
          </ac:spMkLst>
        </pc:spChg>
        <pc:spChg chg="add">
          <ac:chgData name="Narcaine 13" userId="7f7142efcc06689c" providerId="LiveId" clId="{E64A2A1B-3939-4196-BCB7-05093E4BBA69}" dt="2024-08-25T16:59:53.981" v="8945" actId="26606"/>
          <ac:spMkLst>
            <pc:docMk/>
            <pc:sldMk cId="831200268" sldId="261"/>
            <ac:spMk id="15" creationId="{EEBF1590-3B36-48EE-A89D-3B6F3CB256AB}"/>
          </ac:spMkLst>
        </pc:spChg>
        <pc:spChg chg="add">
          <ac:chgData name="Narcaine 13" userId="7f7142efcc06689c" providerId="LiveId" clId="{E64A2A1B-3939-4196-BCB7-05093E4BBA69}" dt="2024-08-25T16:59:53.981" v="8945" actId="26606"/>
          <ac:spMkLst>
            <pc:docMk/>
            <pc:sldMk cId="831200268" sldId="261"/>
            <ac:spMk id="17" creationId="{AC8F6C8C-AB5A-4548-942D-E3FD40ACBC49}"/>
          </ac:spMkLst>
        </pc:spChg>
        <pc:picChg chg="mod">
          <ac:chgData name="Narcaine 13" userId="7f7142efcc06689c" providerId="LiveId" clId="{E64A2A1B-3939-4196-BCB7-05093E4BBA69}" dt="2024-08-25T17:00:00.262" v="8948" actId="962"/>
          <ac:picMkLst>
            <pc:docMk/>
            <pc:sldMk cId="831200268" sldId="261"/>
            <ac:picMk id="8" creationId="{9C00016C-82EF-6928-5512-885476F29237}"/>
          </ac:picMkLst>
        </pc:picChg>
      </pc:sldChg>
      <pc:sldChg chg="del">
        <pc:chgData name="Narcaine 13" userId="7f7142efcc06689c" providerId="LiveId" clId="{E64A2A1B-3939-4196-BCB7-05093E4BBA69}" dt="2024-08-25T16:02:41.337" v="7388" actId="2696"/>
        <pc:sldMkLst>
          <pc:docMk/>
          <pc:sldMk cId="1143628040" sldId="262"/>
        </pc:sldMkLst>
      </pc:sldChg>
      <pc:sldChg chg="addSp delSp modSp add mod ord modTransition setBg">
        <pc:chgData name="Narcaine 13" userId="7f7142efcc06689c" providerId="LiveId" clId="{E64A2A1B-3939-4196-BCB7-05093E4BBA69}" dt="2024-08-27T00:53:13.408" v="9021"/>
        <pc:sldMkLst>
          <pc:docMk/>
          <pc:sldMk cId="2302397032" sldId="263"/>
        </pc:sldMkLst>
        <pc:spChg chg="mod">
          <ac:chgData name="Narcaine 13" userId="7f7142efcc06689c" providerId="LiveId" clId="{E64A2A1B-3939-4196-BCB7-05093E4BBA69}" dt="2024-08-25T16:38:18.656" v="8675" actId="26606"/>
          <ac:spMkLst>
            <pc:docMk/>
            <pc:sldMk cId="2302397032" sldId="263"/>
            <ac:spMk id="2" creationId="{12570DED-E942-4274-A5C5-61D0403EDC64}"/>
          </ac:spMkLst>
        </pc:spChg>
        <pc:spChg chg="del">
          <ac:chgData name="Narcaine 13" userId="7f7142efcc06689c" providerId="LiveId" clId="{E64A2A1B-3939-4196-BCB7-05093E4BBA69}" dt="2024-08-25T14:41:13.530" v="69" actId="478"/>
          <ac:spMkLst>
            <pc:docMk/>
            <pc:sldMk cId="2302397032" sldId="263"/>
            <ac:spMk id="8" creationId="{6960821C-2F95-417E-921F-BE00049C5C2F}"/>
          </ac:spMkLst>
        </pc:spChg>
        <pc:spChg chg="add del">
          <ac:chgData name="Narcaine 13" userId="7f7142efcc06689c" providerId="LiveId" clId="{E64A2A1B-3939-4196-BCB7-05093E4BBA69}" dt="2024-08-25T16:25:05.542" v="8545" actId="26606"/>
          <ac:spMkLst>
            <pc:docMk/>
            <pc:sldMk cId="2302397032" sldId="263"/>
            <ac:spMk id="9" creationId="{A4AC5506-6312-4701-8D3C-40187889A947}"/>
          </ac:spMkLst>
        </pc:spChg>
        <pc:spChg chg="add del">
          <ac:chgData name="Narcaine 13" userId="7f7142efcc06689c" providerId="LiveId" clId="{E64A2A1B-3939-4196-BCB7-05093E4BBA69}" dt="2024-08-25T16:25:09.466" v="8547" actId="26606"/>
          <ac:spMkLst>
            <pc:docMk/>
            <pc:sldMk cId="2302397032" sldId="263"/>
            <ac:spMk id="11" creationId="{D4771268-CB57-404A-9271-370EB28F6090}"/>
          </ac:spMkLst>
        </pc:spChg>
        <pc:spChg chg="add del">
          <ac:chgData name="Narcaine 13" userId="7f7142efcc06689c" providerId="LiveId" clId="{E64A2A1B-3939-4196-BCB7-05093E4BBA69}" dt="2024-08-25T16:25:22.351" v="8549" actId="26606"/>
          <ac:spMkLst>
            <pc:docMk/>
            <pc:sldMk cId="2302397032" sldId="263"/>
            <ac:spMk id="13" creationId="{84A8DE83-DE75-4B41-9DB4-A7EC0B0DEC0B}"/>
          </ac:spMkLst>
        </pc:spChg>
        <pc:spChg chg="add del">
          <ac:chgData name="Narcaine 13" userId="7f7142efcc06689c" providerId="LiveId" clId="{E64A2A1B-3939-4196-BCB7-05093E4BBA69}" dt="2024-08-25T16:25:22.351" v="8549" actId="26606"/>
          <ac:spMkLst>
            <pc:docMk/>
            <pc:sldMk cId="2302397032" sldId="263"/>
            <ac:spMk id="14" creationId="{A8384FB5-9ADC-4DDC-881B-597D56F5B15D}"/>
          </ac:spMkLst>
        </pc:spChg>
        <pc:spChg chg="add del">
          <ac:chgData name="Narcaine 13" userId="7f7142efcc06689c" providerId="LiveId" clId="{E64A2A1B-3939-4196-BCB7-05093E4BBA69}" dt="2024-08-25T16:25:22.351" v="8549" actId="26606"/>
          <ac:spMkLst>
            <pc:docMk/>
            <pc:sldMk cId="2302397032" sldId="263"/>
            <ac:spMk id="15" creationId="{A7009A0A-BEF5-4EAC-AF15-E4F9F002E239}"/>
          </ac:spMkLst>
        </pc:spChg>
        <pc:spChg chg="add del">
          <ac:chgData name="Narcaine 13" userId="7f7142efcc06689c" providerId="LiveId" clId="{E64A2A1B-3939-4196-BCB7-05093E4BBA69}" dt="2024-08-25T16:25:22.351" v="8549" actId="26606"/>
          <ac:spMkLst>
            <pc:docMk/>
            <pc:sldMk cId="2302397032" sldId="263"/>
            <ac:spMk id="16" creationId="{1199E1B1-A8C0-4FE8-A5A8-1CB41D69F857}"/>
          </ac:spMkLst>
        </pc:spChg>
        <pc:spChg chg="add del">
          <ac:chgData name="Narcaine 13" userId="7f7142efcc06689c" providerId="LiveId" clId="{E64A2A1B-3939-4196-BCB7-05093E4BBA69}" dt="2024-08-25T16:25:32.059" v="8553" actId="26606"/>
          <ac:spMkLst>
            <pc:docMk/>
            <pc:sldMk cId="2302397032" sldId="263"/>
            <ac:spMk id="17" creationId="{F8260ED5-17F7-4158-B241-D51DD4CF1B7E}"/>
          </ac:spMkLst>
        </pc:spChg>
        <pc:spChg chg="add del">
          <ac:chgData name="Narcaine 13" userId="7f7142efcc06689c" providerId="LiveId" clId="{E64A2A1B-3939-4196-BCB7-05093E4BBA69}" dt="2024-08-25T16:25:24.987" v="8551" actId="26606"/>
          <ac:spMkLst>
            <pc:docMk/>
            <pc:sldMk cId="2302397032" sldId="263"/>
            <ac:spMk id="18" creationId="{BCED4D40-4B67-4331-AC48-79B82B4A47D8}"/>
          </ac:spMkLst>
        </pc:spChg>
        <pc:spChg chg="add del">
          <ac:chgData name="Narcaine 13" userId="7f7142efcc06689c" providerId="LiveId" clId="{E64A2A1B-3939-4196-BCB7-05093E4BBA69}" dt="2024-08-25T16:25:24.987" v="8551" actId="26606"/>
          <ac:spMkLst>
            <pc:docMk/>
            <pc:sldMk cId="2302397032" sldId="263"/>
            <ac:spMk id="19" creationId="{670CEDEF-4F34-412E-84EE-329C1E936AF5}"/>
          </ac:spMkLst>
        </pc:spChg>
        <pc:spChg chg="add del">
          <ac:chgData name="Narcaine 13" userId="7f7142efcc06689c" providerId="LiveId" clId="{E64A2A1B-3939-4196-BCB7-05093E4BBA69}" dt="2024-08-25T16:25:32.059" v="8553" actId="26606"/>
          <ac:spMkLst>
            <pc:docMk/>
            <pc:sldMk cId="2302397032" sldId="263"/>
            <ac:spMk id="21" creationId="{A8384FB5-9ADC-4DDC-881B-597D56F5B15D}"/>
          </ac:spMkLst>
        </pc:spChg>
        <pc:spChg chg="add del">
          <ac:chgData name="Narcaine 13" userId="7f7142efcc06689c" providerId="LiveId" clId="{E64A2A1B-3939-4196-BCB7-05093E4BBA69}" dt="2024-08-25T16:25:32.059" v="8553" actId="26606"/>
          <ac:spMkLst>
            <pc:docMk/>
            <pc:sldMk cId="2302397032" sldId="263"/>
            <ac:spMk id="22" creationId="{91E5A9A7-95C6-4F4F-B00E-C82E07FE62EF}"/>
          </ac:spMkLst>
        </pc:spChg>
        <pc:spChg chg="add del">
          <ac:chgData name="Narcaine 13" userId="7f7142efcc06689c" providerId="LiveId" clId="{E64A2A1B-3939-4196-BCB7-05093E4BBA69}" dt="2024-08-25T16:25:32.059" v="8553" actId="26606"/>
          <ac:spMkLst>
            <pc:docMk/>
            <pc:sldMk cId="2302397032" sldId="263"/>
            <ac:spMk id="23" creationId="{D07DD2DE-F619-49DD-B5E7-03A290FF4ED1}"/>
          </ac:spMkLst>
        </pc:spChg>
        <pc:spChg chg="add del">
          <ac:chgData name="Narcaine 13" userId="7f7142efcc06689c" providerId="LiveId" clId="{E64A2A1B-3939-4196-BCB7-05093E4BBA69}" dt="2024-08-25T16:25:32.059" v="8553" actId="26606"/>
          <ac:spMkLst>
            <pc:docMk/>
            <pc:sldMk cId="2302397032" sldId="263"/>
            <ac:spMk id="24" creationId="{85149191-5F60-4A28-AAFF-039F96B0F3EC}"/>
          </ac:spMkLst>
        </pc:spChg>
        <pc:spChg chg="add del">
          <ac:chgData name="Narcaine 13" userId="7f7142efcc06689c" providerId="LiveId" clId="{E64A2A1B-3939-4196-BCB7-05093E4BBA69}" dt="2024-08-25T16:38:18.656" v="8675" actId="26606"/>
          <ac:spMkLst>
            <pc:docMk/>
            <pc:sldMk cId="2302397032" sldId="263"/>
            <ac:spMk id="26" creationId="{A8384FB5-9ADC-4DDC-881B-597D56F5B15D}"/>
          </ac:spMkLst>
        </pc:spChg>
        <pc:spChg chg="add del">
          <ac:chgData name="Narcaine 13" userId="7f7142efcc06689c" providerId="LiveId" clId="{E64A2A1B-3939-4196-BCB7-05093E4BBA69}" dt="2024-08-25T16:38:18.656" v="8675" actId="26606"/>
          <ac:spMkLst>
            <pc:docMk/>
            <pc:sldMk cId="2302397032" sldId="263"/>
            <ac:spMk id="27" creationId="{1199E1B1-A8C0-4FE8-A5A8-1CB41D69F857}"/>
          </ac:spMkLst>
        </pc:spChg>
        <pc:spChg chg="add del">
          <ac:chgData name="Narcaine 13" userId="7f7142efcc06689c" providerId="LiveId" clId="{E64A2A1B-3939-4196-BCB7-05093E4BBA69}" dt="2024-08-25T16:38:18.656" v="8675" actId="26606"/>
          <ac:spMkLst>
            <pc:docMk/>
            <pc:sldMk cId="2302397032" sldId="263"/>
            <ac:spMk id="28" creationId="{84A8DE83-DE75-4B41-9DB4-A7EC0B0DEC0B}"/>
          </ac:spMkLst>
        </pc:spChg>
        <pc:spChg chg="add del">
          <ac:chgData name="Narcaine 13" userId="7f7142efcc06689c" providerId="LiveId" clId="{E64A2A1B-3939-4196-BCB7-05093E4BBA69}" dt="2024-08-25T16:38:18.656" v="8675" actId="26606"/>
          <ac:spMkLst>
            <pc:docMk/>
            <pc:sldMk cId="2302397032" sldId="263"/>
            <ac:spMk id="29" creationId="{A7009A0A-BEF5-4EAC-AF15-E4F9F002E239}"/>
          </ac:spMkLst>
        </pc:spChg>
        <pc:spChg chg="add">
          <ac:chgData name="Narcaine 13" userId="7f7142efcc06689c" providerId="LiveId" clId="{E64A2A1B-3939-4196-BCB7-05093E4BBA69}" dt="2024-08-25T16:38:18.656" v="8675" actId="26606"/>
          <ac:spMkLst>
            <pc:docMk/>
            <pc:sldMk cId="2302397032" sldId="263"/>
            <ac:spMk id="34" creationId="{F0A604E4-7307-451C-93BE-F1F7E1BF3BF8}"/>
          </ac:spMkLst>
        </pc:spChg>
        <pc:spChg chg="add">
          <ac:chgData name="Narcaine 13" userId="7f7142efcc06689c" providerId="LiveId" clId="{E64A2A1B-3939-4196-BCB7-05093E4BBA69}" dt="2024-08-25T16:38:18.656" v="8675" actId="26606"/>
          <ac:spMkLst>
            <pc:docMk/>
            <pc:sldMk cId="2302397032" sldId="263"/>
            <ac:spMk id="36" creationId="{F7F3A0AA-35E5-4085-942B-737839030604}"/>
          </ac:spMkLst>
        </pc:spChg>
        <pc:spChg chg="add">
          <ac:chgData name="Narcaine 13" userId="7f7142efcc06689c" providerId="LiveId" clId="{E64A2A1B-3939-4196-BCB7-05093E4BBA69}" dt="2024-08-25T16:38:18.656" v="8675" actId="26606"/>
          <ac:spMkLst>
            <pc:docMk/>
            <pc:sldMk cId="2302397032" sldId="263"/>
            <ac:spMk id="38" creationId="{402F5C38-C747-4173-ABBF-656E39E82130}"/>
          </ac:spMkLst>
        </pc:spChg>
        <pc:spChg chg="add">
          <ac:chgData name="Narcaine 13" userId="7f7142efcc06689c" providerId="LiveId" clId="{E64A2A1B-3939-4196-BCB7-05093E4BBA69}" dt="2024-08-25T16:38:18.656" v="8675" actId="26606"/>
          <ac:spMkLst>
            <pc:docMk/>
            <pc:sldMk cId="2302397032" sldId="263"/>
            <ac:spMk id="40" creationId="{E37EECFC-A684-4391-AE85-4CDAF5565F61}"/>
          </ac:spMkLst>
        </pc:spChg>
        <pc:picChg chg="mod">
          <ac:chgData name="Narcaine 13" userId="7f7142efcc06689c" providerId="LiveId" clId="{E64A2A1B-3939-4196-BCB7-05093E4BBA69}" dt="2024-08-25T16:38:18.656" v="8675" actId="26606"/>
          <ac:picMkLst>
            <pc:docMk/>
            <pc:sldMk cId="2302397032" sldId="263"/>
            <ac:picMk id="4" creationId="{F0ACF7DF-BD72-46AD-B999-B6E3F34F9D19}"/>
          </ac:picMkLst>
        </pc:picChg>
      </pc:sldChg>
      <pc:sldChg chg="modSp new del mod ord">
        <pc:chgData name="Narcaine 13" userId="7f7142efcc06689c" providerId="LiveId" clId="{E64A2A1B-3939-4196-BCB7-05093E4BBA69}" dt="2024-08-25T14:45:57.038" v="149" actId="47"/>
        <pc:sldMkLst>
          <pc:docMk/>
          <pc:sldMk cId="3099932657" sldId="264"/>
        </pc:sldMkLst>
        <pc:spChg chg="mod">
          <ac:chgData name="Narcaine 13" userId="7f7142efcc06689c" providerId="LiveId" clId="{E64A2A1B-3939-4196-BCB7-05093E4BBA69}" dt="2024-08-25T14:44:33.572" v="147" actId="20577"/>
          <ac:spMkLst>
            <pc:docMk/>
            <pc:sldMk cId="3099932657" sldId="264"/>
            <ac:spMk id="2" creationId="{CCA8DADE-8229-7741-F34E-D7AB596F301B}"/>
          </ac:spMkLst>
        </pc:spChg>
      </pc:sldChg>
      <pc:sldChg chg="addSp delSp modSp add mod modTransition setBg">
        <pc:chgData name="Narcaine 13" userId="7f7142efcc06689c" providerId="LiveId" clId="{E64A2A1B-3939-4196-BCB7-05093E4BBA69}" dt="2024-08-27T00:53:13.408" v="9021"/>
        <pc:sldMkLst>
          <pc:docMk/>
          <pc:sldMk cId="818432918" sldId="265"/>
        </pc:sldMkLst>
        <pc:spChg chg="mod">
          <ac:chgData name="Narcaine 13" userId="7f7142efcc06689c" providerId="LiveId" clId="{E64A2A1B-3939-4196-BCB7-05093E4BBA69}" dt="2024-08-25T16:30:23.256" v="8602" actId="26606"/>
          <ac:spMkLst>
            <pc:docMk/>
            <pc:sldMk cId="818432918" sldId="265"/>
            <ac:spMk id="2" creationId="{12570DED-E942-4274-A5C5-61D0403EDC64}"/>
          </ac:spMkLst>
        </pc:spChg>
        <pc:spChg chg="mod ord">
          <ac:chgData name="Narcaine 13" userId="7f7142efcc06689c" providerId="LiveId" clId="{E64A2A1B-3939-4196-BCB7-05093E4BBA69}" dt="2024-08-25T17:03:00.554" v="8972" actId="20577"/>
          <ac:spMkLst>
            <pc:docMk/>
            <pc:sldMk cId="818432918" sldId="265"/>
            <ac:spMk id="7" creationId="{FADDAB32-E602-42AB-85E5-81A683738955}"/>
          </ac:spMkLst>
        </pc:spChg>
        <pc:spChg chg="add del">
          <ac:chgData name="Narcaine 13" userId="7f7142efcc06689c" providerId="LiveId" clId="{E64A2A1B-3939-4196-BCB7-05093E4BBA69}" dt="2024-08-25T16:29:22.544" v="8589" actId="26606"/>
          <ac:spMkLst>
            <pc:docMk/>
            <pc:sldMk cId="818432918" sldId="265"/>
            <ac:spMk id="9" creationId="{1B15ED52-F352-441B-82BF-E0EA34836D08}"/>
          </ac:spMkLst>
        </pc:spChg>
        <pc:spChg chg="add del">
          <ac:chgData name="Narcaine 13" userId="7f7142efcc06689c" providerId="LiveId" clId="{E64A2A1B-3939-4196-BCB7-05093E4BBA69}" dt="2024-08-25T16:29:22.544" v="8589" actId="26606"/>
          <ac:spMkLst>
            <pc:docMk/>
            <pc:sldMk cId="818432918" sldId="265"/>
            <ac:spMk id="10" creationId="{3B2E3793-BFE6-45A2-9B7B-E18844431C99}"/>
          </ac:spMkLst>
        </pc:spChg>
        <pc:spChg chg="add del">
          <ac:chgData name="Narcaine 13" userId="7f7142efcc06689c" providerId="LiveId" clId="{E64A2A1B-3939-4196-BCB7-05093E4BBA69}" dt="2024-08-25T16:29:22.544" v="8589" actId="26606"/>
          <ac:spMkLst>
            <pc:docMk/>
            <pc:sldMk cId="818432918" sldId="265"/>
            <ac:spMk id="11" creationId="{BC4C4868-CB8F-4AF9-9CDB-8108F2C19B67}"/>
          </ac:spMkLst>
        </pc:spChg>
        <pc:spChg chg="add del">
          <ac:chgData name="Narcaine 13" userId="7f7142efcc06689c" providerId="LiveId" clId="{E64A2A1B-3939-4196-BCB7-05093E4BBA69}" dt="2024-08-25T16:27:14.688" v="8561" actId="26606"/>
          <ac:spMkLst>
            <pc:docMk/>
            <pc:sldMk cId="818432918" sldId="265"/>
            <ac:spMk id="12" creationId="{12609869-9E80-471B-A487-A53288E0E791}"/>
          </ac:spMkLst>
        </pc:spChg>
        <pc:spChg chg="add del">
          <ac:chgData name="Narcaine 13" userId="7f7142efcc06689c" providerId="LiveId" clId="{E64A2A1B-3939-4196-BCB7-05093E4BBA69}" dt="2024-08-25T16:29:22.544" v="8589" actId="26606"/>
          <ac:spMkLst>
            <pc:docMk/>
            <pc:sldMk cId="818432918" sldId="265"/>
            <ac:spMk id="13" creationId="{375E0459-6403-40CD-989D-56A4407CA12E}"/>
          </ac:spMkLst>
        </pc:spChg>
        <pc:spChg chg="add del">
          <ac:chgData name="Narcaine 13" userId="7f7142efcc06689c" providerId="LiveId" clId="{E64A2A1B-3939-4196-BCB7-05093E4BBA69}" dt="2024-08-25T16:27:14.688" v="8561" actId="26606"/>
          <ac:spMkLst>
            <pc:docMk/>
            <pc:sldMk cId="818432918" sldId="265"/>
            <ac:spMk id="14" creationId="{7004738A-9D34-43E8-97D2-CA0EED4F8BE0}"/>
          </ac:spMkLst>
        </pc:spChg>
        <pc:spChg chg="add del">
          <ac:chgData name="Narcaine 13" userId="7f7142efcc06689c" providerId="LiveId" clId="{E64A2A1B-3939-4196-BCB7-05093E4BBA69}" dt="2024-08-25T16:29:22.544" v="8589" actId="26606"/>
          <ac:spMkLst>
            <pc:docMk/>
            <pc:sldMk cId="818432918" sldId="265"/>
            <ac:spMk id="15" creationId="{53E5B1A8-3AC9-4BD1-9BBC-78CA94F2D1BA}"/>
          </ac:spMkLst>
        </pc:spChg>
        <pc:spChg chg="add del">
          <ac:chgData name="Narcaine 13" userId="7f7142efcc06689c" providerId="LiveId" clId="{E64A2A1B-3939-4196-BCB7-05093E4BBA69}" dt="2024-08-25T16:27:14.688" v="8561" actId="26606"/>
          <ac:spMkLst>
            <pc:docMk/>
            <pc:sldMk cId="818432918" sldId="265"/>
            <ac:spMk id="16" creationId="{B8B8D07F-F13E-443E-BA68-2D26672D76B9}"/>
          </ac:spMkLst>
        </pc:spChg>
        <pc:spChg chg="add del">
          <ac:chgData name="Narcaine 13" userId="7f7142efcc06689c" providerId="LiveId" clId="{E64A2A1B-3939-4196-BCB7-05093E4BBA69}" dt="2024-08-25T16:29:32.796" v="8591" actId="26606"/>
          <ac:spMkLst>
            <pc:docMk/>
            <pc:sldMk cId="818432918" sldId="265"/>
            <ac:spMk id="17" creationId="{979E27D9-03C7-44E2-9FF8-15D0C8506AF7}"/>
          </ac:spMkLst>
        </pc:spChg>
        <pc:spChg chg="add del">
          <ac:chgData name="Narcaine 13" userId="7f7142efcc06689c" providerId="LiveId" clId="{E64A2A1B-3939-4196-BCB7-05093E4BBA69}" dt="2024-08-25T16:27:14.688" v="8561" actId="26606"/>
          <ac:spMkLst>
            <pc:docMk/>
            <pc:sldMk cId="818432918" sldId="265"/>
            <ac:spMk id="18" creationId="{2813A4FA-24A5-41ED-A534-3807D1B2F344}"/>
          </ac:spMkLst>
        </pc:spChg>
        <pc:spChg chg="add del">
          <ac:chgData name="Narcaine 13" userId="7f7142efcc06689c" providerId="LiveId" clId="{E64A2A1B-3939-4196-BCB7-05093E4BBA69}" dt="2024-08-25T16:29:32.796" v="8591" actId="26606"/>
          <ac:spMkLst>
            <pc:docMk/>
            <pc:sldMk cId="818432918" sldId="265"/>
            <ac:spMk id="19" creationId="{EEBF1590-3B36-48EE-A89D-3B6F3CB256AB}"/>
          </ac:spMkLst>
        </pc:spChg>
        <pc:spChg chg="add del">
          <ac:chgData name="Narcaine 13" userId="7f7142efcc06689c" providerId="LiveId" clId="{E64A2A1B-3939-4196-BCB7-05093E4BBA69}" dt="2024-08-25T16:27:14.688" v="8561" actId="26606"/>
          <ac:spMkLst>
            <pc:docMk/>
            <pc:sldMk cId="818432918" sldId="265"/>
            <ac:spMk id="20" creationId="{C3944F27-CA70-4E84-A51A-E6BF89558979}"/>
          </ac:spMkLst>
        </pc:spChg>
        <pc:spChg chg="add del">
          <ac:chgData name="Narcaine 13" userId="7f7142efcc06689c" providerId="LiveId" clId="{E64A2A1B-3939-4196-BCB7-05093E4BBA69}" dt="2024-08-25T16:29:32.796" v="8591" actId="26606"/>
          <ac:spMkLst>
            <pc:docMk/>
            <pc:sldMk cId="818432918" sldId="265"/>
            <ac:spMk id="21" creationId="{AC8F6C8C-AB5A-4548-942D-E3FD40ACBC49}"/>
          </ac:spMkLst>
        </pc:spChg>
        <pc:spChg chg="add del">
          <ac:chgData name="Narcaine 13" userId="7f7142efcc06689c" providerId="LiveId" clId="{E64A2A1B-3939-4196-BCB7-05093E4BBA69}" dt="2024-08-25T16:27:22.835" v="8563" actId="26606"/>
          <ac:spMkLst>
            <pc:docMk/>
            <pc:sldMk cId="818432918" sldId="265"/>
            <ac:spMk id="22" creationId="{1B15ED52-F352-441B-82BF-E0EA34836D08}"/>
          </ac:spMkLst>
        </pc:spChg>
        <pc:spChg chg="add del">
          <ac:chgData name="Narcaine 13" userId="7f7142efcc06689c" providerId="LiveId" clId="{E64A2A1B-3939-4196-BCB7-05093E4BBA69}" dt="2024-08-25T16:27:22.835" v="8563" actId="26606"/>
          <ac:spMkLst>
            <pc:docMk/>
            <pc:sldMk cId="818432918" sldId="265"/>
            <ac:spMk id="23" creationId="{3B2E3793-BFE6-45A2-9B7B-E18844431C99}"/>
          </ac:spMkLst>
        </pc:spChg>
        <pc:spChg chg="add del">
          <ac:chgData name="Narcaine 13" userId="7f7142efcc06689c" providerId="LiveId" clId="{E64A2A1B-3939-4196-BCB7-05093E4BBA69}" dt="2024-08-25T16:27:22.835" v="8563" actId="26606"/>
          <ac:spMkLst>
            <pc:docMk/>
            <pc:sldMk cId="818432918" sldId="265"/>
            <ac:spMk id="24" creationId="{BC4C4868-CB8F-4AF9-9CDB-8108F2C19B67}"/>
          </ac:spMkLst>
        </pc:spChg>
        <pc:spChg chg="add del">
          <ac:chgData name="Narcaine 13" userId="7f7142efcc06689c" providerId="LiveId" clId="{E64A2A1B-3939-4196-BCB7-05093E4BBA69}" dt="2024-08-25T16:27:22.835" v="8563" actId="26606"/>
          <ac:spMkLst>
            <pc:docMk/>
            <pc:sldMk cId="818432918" sldId="265"/>
            <ac:spMk id="25" creationId="{375E0459-6403-40CD-989D-56A4407CA12E}"/>
          </ac:spMkLst>
        </pc:spChg>
        <pc:spChg chg="add del">
          <ac:chgData name="Narcaine 13" userId="7f7142efcc06689c" providerId="LiveId" clId="{E64A2A1B-3939-4196-BCB7-05093E4BBA69}" dt="2024-08-25T16:27:22.835" v="8563" actId="26606"/>
          <ac:spMkLst>
            <pc:docMk/>
            <pc:sldMk cId="818432918" sldId="265"/>
            <ac:spMk id="26" creationId="{53E5B1A8-3AC9-4BD1-9BBC-78CA94F2D1BA}"/>
          </ac:spMkLst>
        </pc:spChg>
        <pc:spChg chg="add del">
          <ac:chgData name="Narcaine 13" userId="7f7142efcc06689c" providerId="LiveId" clId="{E64A2A1B-3939-4196-BCB7-05093E4BBA69}" dt="2024-08-25T16:29:41.648" v="8593" actId="26606"/>
          <ac:spMkLst>
            <pc:docMk/>
            <pc:sldMk cId="818432918" sldId="265"/>
            <ac:spMk id="27" creationId="{2596F992-698C-48C0-9D89-70DA4CE927EF}"/>
          </ac:spMkLst>
        </pc:spChg>
        <pc:spChg chg="add del">
          <ac:chgData name="Narcaine 13" userId="7f7142efcc06689c" providerId="LiveId" clId="{E64A2A1B-3939-4196-BCB7-05093E4BBA69}" dt="2024-08-25T16:27:46.406" v="8565" actId="26606"/>
          <ac:spMkLst>
            <pc:docMk/>
            <pc:sldMk cId="818432918" sldId="265"/>
            <ac:spMk id="28" creationId="{2596F992-698C-48C0-9D89-70DA4CE927EF}"/>
          </ac:spMkLst>
        </pc:spChg>
        <pc:spChg chg="add del">
          <ac:chgData name="Narcaine 13" userId="7f7142efcc06689c" providerId="LiveId" clId="{E64A2A1B-3939-4196-BCB7-05093E4BBA69}" dt="2024-08-25T16:27:46.406" v="8565" actId="26606"/>
          <ac:spMkLst>
            <pc:docMk/>
            <pc:sldMk cId="818432918" sldId="265"/>
            <ac:spMk id="29" creationId="{E7BFF8DC-0AE7-4AD2-9B28-2E5F26D62C30}"/>
          </ac:spMkLst>
        </pc:spChg>
        <pc:spChg chg="add del">
          <ac:chgData name="Narcaine 13" userId="7f7142efcc06689c" providerId="LiveId" clId="{E64A2A1B-3939-4196-BCB7-05093E4BBA69}" dt="2024-08-25T16:27:46.406" v="8565" actId="26606"/>
          <ac:spMkLst>
            <pc:docMk/>
            <pc:sldMk cId="818432918" sldId="265"/>
            <ac:spMk id="30" creationId="{7E0162AD-C6E5-4BF8-A453-76ADB36877D3}"/>
          </ac:spMkLst>
        </pc:spChg>
        <pc:spChg chg="add del">
          <ac:chgData name="Narcaine 13" userId="7f7142efcc06689c" providerId="LiveId" clId="{E64A2A1B-3939-4196-BCB7-05093E4BBA69}" dt="2024-08-25T16:29:41.648" v="8593" actId="26606"/>
          <ac:spMkLst>
            <pc:docMk/>
            <pc:sldMk cId="818432918" sldId="265"/>
            <ac:spMk id="31" creationId="{E7BFF8DC-0AE7-4AD2-9B28-2E5F26D62C30}"/>
          </ac:spMkLst>
        </pc:spChg>
        <pc:spChg chg="add del">
          <ac:chgData name="Narcaine 13" userId="7f7142efcc06689c" providerId="LiveId" clId="{E64A2A1B-3939-4196-BCB7-05093E4BBA69}" dt="2024-08-25T16:27:50.577" v="8567" actId="26606"/>
          <ac:spMkLst>
            <pc:docMk/>
            <pc:sldMk cId="818432918" sldId="265"/>
            <ac:spMk id="32" creationId="{C681C32C-7AFC-4BB3-9088-65CBDFC5D1C2}"/>
          </ac:spMkLst>
        </pc:spChg>
        <pc:spChg chg="add del">
          <ac:chgData name="Narcaine 13" userId="7f7142efcc06689c" providerId="LiveId" clId="{E64A2A1B-3939-4196-BCB7-05093E4BBA69}" dt="2024-08-25T16:27:50.577" v="8567" actId="26606"/>
          <ac:spMkLst>
            <pc:docMk/>
            <pc:sldMk cId="818432918" sldId="265"/>
            <ac:spMk id="33" creationId="{199C0ED0-69DE-4C31-A5CF-E2A46FD30226}"/>
          </ac:spMkLst>
        </pc:spChg>
        <pc:spChg chg="add del">
          <ac:chgData name="Narcaine 13" userId="7f7142efcc06689c" providerId="LiveId" clId="{E64A2A1B-3939-4196-BCB7-05093E4BBA69}" dt="2024-08-25T16:27:50.577" v="8567" actId="26606"/>
          <ac:spMkLst>
            <pc:docMk/>
            <pc:sldMk cId="818432918" sldId="265"/>
            <ac:spMk id="34" creationId="{8D42B8BD-40AF-488E-8A79-D7256C917229}"/>
          </ac:spMkLst>
        </pc:spChg>
        <pc:spChg chg="add del">
          <ac:chgData name="Narcaine 13" userId="7f7142efcc06689c" providerId="LiveId" clId="{E64A2A1B-3939-4196-BCB7-05093E4BBA69}" dt="2024-08-25T16:29:41.648" v="8593" actId="26606"/>
          <ac:spMkLst>
            <pc:docMk/>
            <pc:sldMk cId="818432918" sldId="265"/>
            <ac:spMk id="35" creationId="{7E0162AD-C6E5-4BF8-A453-76ADB36877D3}"/>
          </ac:spMkLst>
        </pc:spChg>
        <pc:spChg chg="add del">
          <ac:chgData name="Narcaine 13" userId="7f7142efcc06689c" providerId="LiveId" clId="{E64A2A1B-3939-4196-BCB7-05093E4BBA69}" dt="2024-08-25T16:28:53.945" v="8573" actId="26606"/>
          <ac:spMkLst>
            <pc:docMk/>
            <pc:sldMk cId="818432918" sldId="265"/>
            <ac:spMk id="36" creationId="{2596F992-698C-48C0-9D89-70DA4CE927EF}"/>
          </ac:spMkLst>
        </pc:spChg>
        <pc:spChg chg="add del">
          <ac:chgData name="Narcaine 13" userId="7f7142efcc06689c" providerId="LiveId" clId="{E64A2A1B-3939-4196-BCB7-05093E4BBA69}" dt="2024-08-25T16:28:53.945" v="8573" actId="26606"/>
          <ac:spMkLst>
            <pc:docMk/>
            <pc:sldMk cId="818432918" sldId="265"/>
            <ac:spMk id="37" creationId="{A344AAA5-41F4-4862-97EF-688D31DC7567}"/>
          </ac:spMkLst>
        </pc:spChg>
        <pc:spChg chg="add del">
          <ac:chgData name="Narcaine 13" userId="7f7142efcc06689c" providerId="LiveId" clId="{E64A2A1B-3939-4196-BCB7-05093E4BBA69}" dt="2024-08-25T16:28:53.945" v="8573" actId="26606"/>
          <ac:spMkLst>
            <pc:docMk/>
            <pc:sldMk cId="818432918" sldId="265"/>
            <ac:spMk id="38" creationId="{69E1A62C-2AAF-4B3E-8CDB-65E237080997}"/>
          </ac:spMkLst>
        </pc:spChg>
        <pc:spChg chg="add del">
          <ac:chgData name="Narcaine 13" userId="7f7142efcc06689c" providerId="LiveId" clId="{E64A2A1B-3939-4196-BCB7-05093E4BBA69}" dt="2024-08-25T16:29:44" v="8595" actId="26606"/>
          <ac:spMkLst>
            <pc:docMk/>
            <pc:sldMk cId="818432918" sldId="265"/>
            <ac:spMk id="39" creationId="{0D7B6173-1D58-48E2-83CF-37350F315F75}"/>
          </ac:spMkLst>
        </pc:spChg>
        <pc:spChg chg="add del">
          <ac:chgData name="Narcaine 13" userId="7f7142efcc06689c" providerId="LiveId" clId="{E64A2A1B-3939-4196-BCB7-05093E4BBA69}" dt="2024-08-25T16:29:44" v="8595" actId="26606"/>
          <ac:spMkLst>
            <pc:docMk/>
            <pc:sldMk cId="818432918" sldId="265"/>
            <ac:spMk id="40" creationId="{02EBFA83-D4DB-4CA0-B229-9E44634D7FE9}"/>
          </ac:spMkLst>
        </pc:spChg>
        <pc:spChg chg="add del">
          <ac:chgData name="Narcaine 13" userId="7f7142efcc06689c" providerId="LiveId" clId="{E64A2A1B-3939-4196-BCB7-05093E4BBA69}" dt="2024-08-25T16:29:44" v="8595" actId="26606"/>
          <ac:spMkLst>
            <pc:docMk/>
            <pc:sldMk cId="818432918" sldId="265"/>
            <ac:spMk id="42" creationId="{21BDEC81-16A7-4451-B893-C15000083B77}"/>
          </ac:spMkLst>
        </pc:spChg>
        <pc:spChg chg="add del">
          <ac:chgData name="Narcaine 13" userId="7f7142efcc06689c" providerId="LiveId" clId="{E64A2A1B-3939-4196-BCB7-05093E4BBA69}" dt="2024-08-25T16:29:44" v="8595" actId="26606"/>
          <ac:spMkLst>
            <pc:docMk/>
            <pc:sldMk cId="818432918" sldId="265"/>
            <ac:spMk id="43" creationId="{26A515A1-4D80-430E-BE0A-71A290516A82}"/>
          </ac:spMkLst>
        </pc:spChg>
        <pc:spChg chg="add del">
          <ac:chgData name="Narcaine 13" userId="7f7142efcc06689c" providerId="LiveId" clId="{E64A2A1B-3939-4196-BCB7-05093E4BBA69}" dt="2024-08-25T16:29:58.514" v="8597" actId="26606"/>
          <ac:spMkLst>
            <pc:docMk/>
            <pc:sldMk cId="818432918" sldId="265"/>
            <ac:spMk id="45" creationId="{1B15ED52-F352-441B-82BF-E0EA34836D08}"/>
          </ac:spMkLst>
        </pc:spChg>
        <pc:spChg chg="add del">
          <ac:chgData name="Narcaine 13" userId="7f7142efcc06689c" providerId="LiveId" clId="{E64A2A1B-3939-4196-BCB7-05093E4BBA69}" dt="2024-08-25T16:29:58.514" v="8597" actId="26606"/>
          <ac:spMkLst>
            <pc:docMk/>
            <pc:sldMk cId="818432918" sldId="265"/>
            <ac:spMk id="46" creationId="{61707E60-CEC9-4661-AA82-69242EB4BDC3}"/>
          </ac:spMkLst>
        </pc:spChg>
        <pc:spChg chg="add del">
          <ac:chgData name="Narcaine 13" userId="7f7142efcc06689c" providerId="LiveId" clId="{E64A2A1B-3939-4196-BCB7-05093E4BBA69}" dt="2024-08-25T16:29:58.514" v="8597" actId="26606"/>
          <ac:spMkLst>
            <pc:docMk/>
            <pc:sldMk cId="818432918" sldId="265"/>
            <ac:spMk id="47" creationId="{8F035CD8-AE30-4146-96F2-036B0CE5E4F3}"/>
          </ac:spMkLst>
        </pc:spChg>
        <pc:spChg chg="add del">
          <ac:chgData name="Narcaine 13" userId="7f7142efcc06689c" providerId="LiveId" clId="{E64A2A1B-3939-4196-BCB7-05093E4BBA69}" dt="2024-08-25T16:30:20.182" v="8599" actId="26606"/>
          <ac:spMkLst>
            <pc:docMk/>
            <pc:sldMk cId="818432918" sldId="265"/>
            <ac:spMk id="49" creationId="{C4285719-470E-454C-AF62-8323075F1F5B}"/>
          </ac:spMkLst>
        </pc:spChg>
        <pc:spChg chg="add del">
          <ac:chgData name="Narcaine 13" userId="7f7142efcc06689c" providerId="LiveId" clId="{E64A2A1B-3939-4196-BCB7-05093E4BBA69}" dt="2024-08-25T16:30:20.182" v="8599" actId="26606"/>
          <ac:spMkLst>
            <pc:docMk/>
            <pc:sldMk cId="818432918" sldId="265"/>
            <ac:spMk id="50" creationId="{CD9FE4EF-C4D8-49A0-B2FF-81D8DB7D8A24}"/>
          </ac:spMkLst>
        </pc:spChg>
        <pc:spChg chg="add del">
          <ac:chgData name="Narcaine 13" userId="7f7142efcc06689c" providerId="LiveId" clId="{E64A2A1B-3939-4196-BCB7-05093E4BBA69}" dt="2024-08-25T16:30:20.182" v="8599" actId="26606"/>
          <ac:spMkLst>
            <pc:docMk/>
            <pc:sldMk cId="818432918" sldId="265"/>
            <ac:spMk id="51" creationId="{4300840D-0A0B-4512-BACA-B439D5B9C57C}"/>
          </ac:spMkLst>
        </pc:spChg>
        <pc:spChg chg="add del">
          <ac:chgData name="Narcaine 13" userId="7f7142efcc06689c" providerId="LiveId" clId="{E64A2A1B-3939-4196-BCB7-05093E4BBA69}" dt="2024-08-25T16:30:20.182" v="8599" actId="26606"/>
          <ac:spMkLst>
            <pc:docMk/>
            <pc:sldMk cId="818432918" sldId="265"/>
            <ac:spMk id="52" creationId="{D2B78728-A580-49A7-84F9-6EF6F583ADE0}"/>
          </ac:spMkLst>
        </pc:spChg>
        <pc:spChg chg="add del">
          <ac:chgData name="Narcaine 13" userId="7f7142efcc06689c" providerId="LiveId" clId="{E64A2A1B-3939-4196-BCB7-05093E4BBA69}" dt="2024-08-25T16:30:20.182" v="8599" actId="26606"/>
          <ac:spMkLst>
            <pc:docMk/>
            <pc:sldMk cId="818432918" sldId="265"/>
            <ac:spMk id="53" creationId="{38FAA1A1-D861-433F-88FA-1E9D6FD31D11}"/>
          </ac:spMkLst>
        </pc:spChg>
        <pc:spChg chg="add del">
          <ac:chgData name="Narcaine 13" userId="7f7142efcc06689c" providerId="LiveId" clId="{E64A2A1B-3939-4196-BCB7-05093E4BBA69}" dt="2024-08-25T16:30:20.182" v="8599" actId="26606"/>
          <ac:spMkLst>
            <pc:docMk/>
            <pc:sldMk cId="818432918" sldId="265"/>
            <ac:spMk id="54" creationId="{8D71EDA1-87BF-4D5D-AB79-F346FD19278A}"/>
          </ac:spMkLst>
        </pc:spChg>
        <pc:spChg chg="add del">
          <ac:chgData name="Narcaine 13" userId="7f7142efcc06689c" providerId="LiveId" clId="{E64A2A1B-3939-4196-BCB7-05093E4BBA69}" dt="2024-08-25T16:30:23.248" v="8601" actId="26606"/>
          <ac:spMkLst>
            <pc:docMk/>
            <pc:sldMk cId="818432918" sldId="265"/>
            <ac:spMk id="56" creationId="{C681C32C-7AFC-4BB3-9088-65CBDFC5D1C2}"/>
          </ac:spMkLst>
        </pc:spChg>
        <pc:spChg chg="add del">
          <ac:chgData name="Narcaine 13" userId="7f7142efcc06689c" providerId="LiveId" clId="{E64A2A1B-3939-4196-BCB7-05093E4BBA69}" dt="2024-08-25T16:30:23.248" v="8601" actId="26606"/>
          <ac:spMkLst>
            <pc:docMk/>
            <pc:sldMk cId="818432918" sldId="265"/>
            <ac:spMk id="57" creationId="{199C0ED0-69DE-4C31-A5CF-E2A46FD30226}"/>
          </ac:spMkLst>
        </pc:spChg>
        <pc:spChg chg="add del">
          <ac:chgData name="Narcaine 13" userId="7f7142efcc06689c" providerId="LiveId" clId="{E64A2A1B-3939-4196-BCB7-05093E4BBA69}" dt="2024-08-25T16:30:23.248" v="8601" actId="26606"/>
          <ac:spMkLst>
            <pc:docMk/>
            <pc:sldMk cId="818432918" sldId="265"/>
            <ac:spMk id="58" creationId="{8D42B8BD-40AF-488E-8A79-D7256C917229}"/>
          </ac:spMkLst>
        </pc:spChg>
        <pc:spChg chg="add">
          <ac:chgData name="Narcaine 13" userId="7f7142efcc06689c" providerId="LiveId" clId="{E64A2A1B-3939-4196-BCB7-05093E4BBA69}" dt="2024-08-25T16:30:23.256" v="8602" actId="26606"/>
          <ac:spMkLst>
            <pc:docMk/>
            <pc:sldMk cId="818432918" sldId="265"/>
            <ac:spMk id="60" creationId="{2596F992-698C-48C0-9D89-70DA4CE927EF}"/>
          </ac:spMkLst>
        </pc:spChg>
        <pc:spChg chg="add">
          <ac:chgData name="Narcaine 13" userId="7f7142efcc06689c" providerId="LiveId" clId="{E64A2A1B-3939-4196-BCB7-05093E4BBA69}" dt="2024-08-25T16:30:23.256" v="8602" actId="26606"/>
          <ac:spMkLst>
            <pc:docMk/>
            <pc:sldMk cId="818432918" sldId="265"/>
            <ac:spMk id="61" creationId="{A344AAA5-41F4-4862-97EF-688D31DC7567}"/>
          </ac:spMkLst>
        </pc:spChg>
        <pc:spChg chg="add">
          <ac:chgData name="Narcaine 13" userId="7f7142efcc06689c" providerId="LiveId" clId="{E64A2A1B-3939-4196-BCB7-05093E4BBA69}" dt="2024-08-25T16:30:23.256" v="8602" actId="26606"/>
          <ac:spMkLst>
            <pc:docMk/>
            <pc:sldMk cId="818432918" sldId="265"/>
            <ac:spMk id="62" creationId="{69E1A62C-2AAF-4B3E-8CDB-65E237080997}"/>
          </ac:spMkLst>
        </pc:spChg>
        <pc:picChg chg="mod">
          <ac:chgData name="Narcaine 13" userId="7f7142efcc06689c" providerId="LiveId" clId="{E64A2A1B-3939-4196-BCB7-05093E4BBA69}" dt="2024-08-25T16:30:23.256" v="8602" actId="26606"/>
          <ac:picMkLst>
            <pc:docMk/>
            <pc:sldMk cId="818432918" sldId="265"/>
            <ac:picMk id="4" creationId="{E9C2089B-69A6-3480-343D-A44755969EE3}"/>
          </ac:picMkLst>
        </pc:picChg>
        <pc:picChg chg="add del">
          <ac:chgData name="Narcaine 13" userId="7f7142efcc06689c" providerId="LiveId" clId="{E64A2A1B-3939-4196-BCB7-05093E4BBA69}" dt="2024-08-25T16:29:44" v="8595" actId="26606"/>
          <ac:picMkLst>
            <pc:docMk/>
            <pc:sldMk cId="818432918" sldId="265"/>
            <ac:picMk id="41" creationId="{B0DAC8FB-A162-44E3-A606-C855A03A5B09}"/>
          </ac:picMkLst>
        </pc:picChg>
      </pc:sldChg>
      <pc:sldChg chg="addSp delSp modSp add mod modTransition setBg">
        <pc:chgData name="Narcaine 13" userId="7f7142efcc06689c" providerId="LiveId" clId="{E64A2A1B-3939-4196-BCB7-05093E4BBA69}" dt="2024-08-27T00:53:13.408" v="9021"/>
        <pc:sldMkLst>
          <pc:docMk/>
          <pc:sldMk cId="572353887" sldId="266"/>
        </pc:sldMkLst>
        <pc:spChg chg="mod">
          <ac:chgData name="Narcaine 13" userId="7f7142efcc06689c" providerId="LiveId" clId="{E64A2A1B-3939-4196-BCB7-05093E4BBA69}" dt="2024-08-25T17:04:21.305" v="8975" actId="1076"/>
          <ac:spMkLst>
            <pc:docMk/>
            <pc:sldMk cId="572353887" sldId="266"/>
            <ac:spMk id="2" creationId="{35FCF965-A9E4-4FB1-BE6E-F3F2689FD91F}"/>
          </ac:spMkLst>
        </pc:spChg>
        <pc:spChg chg="mod ord">
          <ac:chgData name="Narcaine 13" userId="7f7142efcc06689c" providerId="LiveId" clId="{E64A2A1B-3939-4196-BCB7-05093E4BBA69}" dt="2024-08-25T17:04:17.167" v="8974" actId="5793"/>
          <ac:spMkLst>
            <pc:docMk/>
            <pc:sldMk cId="572353887" sldId="266"/>
            <ac:spMk id="7" creationId="{93A4691B-2D9F-4647-9D3E-42EE87623D59}"/>
          </ac:spMkLst>
        </pc:spChg>
        <pc:spChg chg="add del">
          <ac:chgData name="Narcaine 13" userId="7f7142efcc06689c" providerId="LiveId" clId="{E64A2A1B-3939-4196-BCB7-05093E4BBA69}" dt="2024-08-25T16:31:05.565" v="8607" actId="26606"/>
          <ac:spMkLst>
            <pc:docMk/>
            <pc:sldMk cId="572353887" sldId="266"/>
            <ac:spMk id="12" creationId="{2596F992-698C-48C0-9D89-70DA4CE927EF}"/>
          </ac:spMkLst>
        </pc:spChg>
        <pc:spChg chg="add del">
          <ac:chgData name="Narcaine 13" userId="7f7142efcc06689c" providerId="LiveId" clId="{E64A2A1B-3939-4196-BCB7-05093E4BBA69}" dt="2024-08-25T16:31:05.565" v="8607" actId="26606"/>
          <ac:spMkLst>
            <pc:docMk/>
            <pc:sldMk cId="572353887" sldId="266"/>
            <ac:spMk id="14" creationId="{A344AAA5-41F4-4862-97EF-688D31DC7567}"/>
          </ac:spMkLst>
        </pc:spChg>
        <pc:spChg chg="add del">
          <ac:chgData name="Narcaine 13" userId="7f7142efcc06689c" providerId="LiveId" clId="{E64A2A1B-3939-4196-BCB7-05093E4BBA69}" dt="2024-08-25T16:31:05.565" v="8607" actId="26606"/>
          <ac:spMkLst>
            <pc:docMk/>
            <pc:sldMk cId="572353887" sldId="266"/>
            <ac:spMk id="16" creationId="{69E1A62C-2AAF-4B3E-8CDB-65E237080997}"/>
          </ac:spMkLst>
        </pc:spChg>
        <pc:spChg chg="add del">
          <ac:chgData name="Narcaine 13" userId="7f7142efcc06689c" providerId="LiveId" clId="{E64A2A1B-3939-4196-BCB7-05093E4BBA69}" dt="2024-08-25T16:31:15.465" v="8609" actId="26606"/>
          <ac:spMkLst>
            <pc:docMk/>
            <pc:sldMk cId="572353887" sldId="266"/>
            <ac:spMk id="18" creationId="{375E0459-6403-40CD-989D-56A4407CA12E}"/>
          </ac:spMkLst>
        </pc:spChg>
        <pc:spChg chg="add del">
          <ac:chgData name="Narcaine 13" userId="7f7142efcc06689c" providerId="LiveId" clId="{E64A2A1B-3939-4196-BCB7-05093E4BBA69}" dt="2024-08-25T16:31:15.465" v="8609" actId="26606"/>
          <ac:spMkLst>
            <pc:docMk/>
            <pc:sldMk cId="572353887" sldId="266"/>
            <ac:spMk id="19" creationId="{1B15ED52-F352-441B-82BF-E0EA34836D08}"/>
          </ac:spMkLst>
        </pc:spChg>
        <pc:spChg chg="add del">
          <ac:chgData name="Narcaine 13" userId="7f7142efcc06689c" providerId="LiveId" clId="{E64A2A1B-3939-4196-BCB7-05093E4BBA69}" dt="2024-08-25T16:31:15.465" v="8609" actId="26606"/>
          <ac:spMkLst>
            <pc:docMk/>
            <pc:sldMk cId="572353887" sldId="266"/>
            <ac:spMk id="20" creationId="{53E5B1A8-3AC9-4BD1-9BBC-78CA94F2D1BA}"/>
          </ac:spMkLst>
        </pc:spChg>
        <pc:spChg chg="add del">
          <ac:chgData name="Narcaine 13" userId="7f7142efcc06689c" providerId="LiveId" clId="{E64A2A1B-3939-4196-BCB7-05093E4BBA69}" dt="2024-08-25T16:31:15.465" v="8609" actId="26606"/>
          <ac:spMkLst>
            <pc:docMk/>
            <pc:sldMk cId="572353887" sldId="266"/>
            <ac:spMk id="21" creationId="{3B2E3793-BFE6-45A2-9B7B-E18844431C99}"/>
          </ac:spMkLst>
        </pc:spChg>
        <pc:spChg chg="add del">
          <ac:chgData name="Narcaine 13" userId="7f7142efcc06689c" providerId="LiveId" clId="{E64A2A1B-3939-4196-BCB7-05093E4BBA69}" dt="2024-08-25T16:31:15.465" v="8609" actId="26606"/>
          <ac:spMkLst>
            <pc:docMk/>
            <pc:sldMk cId="572353887" sldId="266"/>
            <ac:spMk id="22" creationId="{BC4C4868-CB8F-4AF9-9CDB-8108F2C19B67}"/>
          </ac:spMkLst>
        </pc:spChg>
        <pc:spChg chg="add del">
          <ac:chgData name="Narcaine 13" userId="7f7142efcc06689c" providerId="LiveId" clId="{E64A2A1B-3939-4196-BCB7-05093E4BBA69}" dt="2024-08-25T16:39:36.534" v="8680" actId="26606"/>
          <ac:spMkLst>
            <pc:docMk/>
            <pc:sldMk cId="572353887" sldId="266"/>
            <ac:spMk id="24" creationId="{C681C32C-7AFC-4BB3-9088-65CBDFC5D1C2}"/>
          </ac:spMkLst>
        </pc:spChg>
        <pc:spChg chg="add del">
          <ac:chgData name="Narcaine 13" userId="7f7142efcc06689c" providerId="LiveId" clId="{E64A2A1B-3939-4196-BCB7-05093E4BBA69}" dt="2024-08-25T16:39:36.534" v="8680" actId="26606"/>
          <ac:spMkLst>
            <pc:docMk/>
            <pc:sldMk cId="572353887" sldId="266"/>
            <ac:spMk id="25" creationId="{199C0ED0-69DE-4C31-A5CF-E2A46FD30226}"/>
          </ac:spMkLst>
        </pc:spChg>
        <pc:spChg chg="add del">
          <ac:chgData name="Narcaine 13" userId="7f7142efcc06689c" providerId="LiveId" clId="{E64A2A1B-3939-4196-BCB7-05093E4BBA69}" dt="2024-08-25T16:39:36.534" v="8680" actId="26606"/>
          <ac:spMkLst>
            <pc:docMk/>
            <pc:sldMk cId="572353887" sldId="266"/>
            <ac:spMk id="26" creationId="{8D42B8BD-40AF-488E-8A79-D7256C917229}"/>
          </ac:spMkLst>
        </pc:spChg>
        <pc:spChg chg="add">
          <ac:chgData name="Narcaine 13" userId="7f7142efcc06689c" providerId="LiveId" clId="{E64A2A1B-3939-4196-BCB7-05093E4BBA69}" dt="2024-08-25T16:39:36.534" v="8680" actId="26606"/>
          <ac:spMkLst>
            <pc:docMk/>
            <pc:sldMk cId="572353887" sldId="266"/>
            <ac:spMk id="31" creationId="{2596F992-698C-48C0-9D89-70DA4CE927EF}"/>
          </ac:spMkLst>
        </pc:spChg>
        <pc:spChg chg="add">
          <ac:chgData name="Narcaine 13" userId="7f7142efcc06689c" providerId="LiveId" clId="{E64A2A1B-3939-4196-BCB7-05093E4BBA69}" dt="2024-08-25T16:39:36.534" v="8680" actId="26606"/>
          <ac:spMkLst>
            <pc:docMk/>
            <pc:sldMk cId="572353887" sldId="266"/>
            <ac:spMk id="33" creationId="{E7BFF8DC-0AE7-4AD2-9B28-2E5F26D62C30}"/>
          </ac:spMkLst>
        </pc:spChg>
        <pc:spChg chg="add">
          <ac:chgData name="Narcaine 13" userId="7f7142efcc06689c" providerId="LiveId" clId="{E64A2A1B-3939-4196-BCB7-05093E4BBA69}" dt="2024-08-25T16:39:36.534" v="8680" actId="26606"/>
          <ac:spMkLst>
            <pc:docMk/>
            <pc:sldMk cId="572353887" sldId="266"/>
            <ac:spMk id="35" creationId="{7E0162AD-C6E5-4BF8-A453-76ADB36877D3}"/>
          </ac:spMkLst>
        </pc:spChg>
        <pc:picChg chg="mod">
          <ac:chgData name="Narcaine 13" userId="7f7142efcc06689c" providerId="LiveId" clId="{E64A2A1B-3939-4196-BCB7-05093E4BBA69}" dt="2024-08-25T16:39:36.534" v="8680" actId="26606"/>
          <ac:picMkLst>
            <pc:docMk/>
            <pc:sldMk cId="572353887" sldId="266"/>
            <ac:picMk id="4" creationId="{D11FD371-732C-11B1-89D1-C67B818EEB6D}"/>
          </ac:picMkLst>
        </pc:picChg>
      </pc:sldChg>
      <pc:sldChg chg="addSp delSp modSp add mod modTransition setBg">
        <pc:chgData name="Narcaine 13" userId="7f7142efcc06689c" providerId="LiveId" clId="{E64A2A1B-3939-4196-BCB7-05093E4BBA69}" dt="2024-08-27T00:53:13.408" v="9021"/>
        <pc:sldMkLst>
          <pc:docMk/>
          <pc:sldMk cId="2064924032" sldId="267"/>
        </pc:sldMkLst>
        <pc:spChg chg="mod">
          <ac:chgData name="Narcaine 13" userId="7f7142efcc06689c" providerId="LiveId" clId="{E64A2A1B-3939-4196-BCB7-05093E4BBA69}" dt="2024-08-25T16:33:29.478" v="8629" actId="26606"/>
          <ac:spMkLst>
            <pc:docMk/>
            <pc:sldMk cId="2064924032" sldId="267"/>
            <ac:spMk id="2" creationId="{12570DED-E942-4274-A5C5-61D0403EDC64}"/>
          </ac:spMkLst>
        </pc:spChg>
        <pc:spChg chg="mod ord">
          <ac:chgData name="Narcaine 13" userId="7f7142efcc06689c" providerId="LiveId" clId="{E64A2A1B-3939-4196-BCB7-05093E4BBA69}" dt="2024-08-25T17:06:10.538" v="8996" actId="20577"/>
          <ac:spMkLst>
            <pc:docMk/>
            <pc:sldMk cId="2064924032" sldId="267"/>
            <ac:spMk id="7" creationId="{FADDAB32-E602-42AB-85E5-81A683738955}"/>
          </ac:spMkLst>
        </pc:spChg>
        <pc:spChg chg="add del">
          <ac:chgData name="Narcaine 13" userId="7f7142efcc06689c" providerId="LiveId" clId="{E64A2A1B-3939-4196-BCB7-05093E4BBA69}" dt="2024-08-25T16:33:21.712" v="8626" actId="26606"/>
          <ac:spMkLst>
            <pc:docMk/>
            <pc:sldMk cId="2064924032" sldId="267"/>
            <ac:spMk id="12" creationId="{2596F992-698C-48C0-9D89-70DA4CE927EF}"/>
          </ac:spMkLst>
        </pc:spChg>
        <pc:spChg chg="add del">
          <ac:chgData name="Narcaine 13" userId="7f7142efcc06689c" providerId="LiveId" clId="{E64A2A1B-3939-4196-BCB7-05093E4BBA69}" dt="2024-08-25T16:33:21.712" v="8626" actId="26606"/>
          <ac:spMkLst>
            <pc:docMk/>
            <pc:sldMk cId="2064924032" sldId="267"/>
            <ac:spMk id="14" creationId="{A344AAA5-41F4-4862-97EF-688D31DC7567}"/>
          </ac:spMkLst>
        </pc:spChg>
        <pc:spChg chg="add del">
          <ac:chgData name="Narcaine 13" userId="7f7142efcc06689c" providerId="LiveId" clId="{E64A2A1B-3939-4196-BCB7-05093E4BBA69}" dt="2024-08-25T16:33:21.712" v="8626" actId="26606"/>
          <ac:spMkLst>
            <pc:docMk/>
            <pc:sldMk cId="2064924032" sldId="267"/>
            <ac:spMk id="16" creationId="{69E1A62C-2AAF-4B3E-8CDB-65E237080997}"/>
          </ac:spMkLst>
        </pc:spChg>
        <pc:spChg chg="add del">
          <ac:chgData name="Narcaine 13" userId="7f7142efcc06689c" providerId="LiveId" clId="{E64A2A1B-3939-4196-BCB7-05093E4BBA69}" dt="2024-08-25T16:33:29.470" v="8628" actId="26606"/>
          <ac:spMkLst>
            <pc:docMk/>
            <pc:sldMk cId="2064924032" sldId="267"/>
            <ac:spMk id="18" creationId="{C681C32C-7AFC-4BB3-9088-65CBDFC5D1C2}"/>
          </ac:spMkLst>
        </pc:spChg>
        <pc:spChg chg="add del">
          <ac:chgData name="Narcaine 13" userId="7f7142efcc06689c" providerId="LiveId" clId="{E64A2A1B-3939-4196-BCB7-05093E4BBA69}" dt="2024-08-25T16:33:29.470" v="8628" actId="26606"/>
          <ac:spMkLst>
            <pc:docMk/>
            <pc:sldMk cId="2064924032" sldId="267"/>
            <ac:spMk id="19" creationId="{199C0ED0-69DE-4C31-A5CF-E2A46FD30226}"/>
          </ac:spMkLst>
        </pc:spChg>
        <pc:spChg chg="add del">
          <ac:chgData name="Narcaine 13" userId="7f7142efcc06689c" providerId="LiveId" clId="{E64A2A1B-3939-4196-BCB7-05093E4BBA69}" dt="2024-08-25T16:33:29.470" v="8628" actId="26606"/>
          <ac:spMkLst>
            <pc:docMk/>
            <pc:sldMk cId="2064924032" sldId="267"/>
            <ac:spMk id="20" creationId="{8D42B8BD-40AF-488E-8A79-D7256C917229}"/>
          </ac:spMkLst>
        </pc:spChg>
        <pc:spChg chg="add">
          <ac:chgData name="Narcaine 13" userId="7f7142efcc06689c" providerId="LiveId" clId="{E64A2A1B-3939-4196-BCB7-05093E4BBA69}" dt="2024-08-25T16:33:29.478" v="8629" actId="26606"/>
          <ac:spMkLst>
            <pc:docMk/>
            <pc:sldMk cId="2064924032" sldId="267"/>
            <ac:spMk id="22" creationId="{2596F992-698C-48C0-9D89-70DA4CE927EF}"/>
          </ac:spMkLst>
        </pc:spChg>
        <pc:spChg chg="add">
          <ac:chgData name="Narcaine 13" userId="7f7142efcc06689c" providerId="LiveId" clId="{E64A2A1B-3939-4196-BCB7-05093E4BBA69}" dt="2024-08-25T16:33:29.478" v="8629" actId="26606"/>
          <ac:spMkLst>
            <pc:docMk/>
            <pc:sldMk cId="2064924032" sldId="267"/>
            <ac:spMk id="23" creationId="{E7BFF8DC-0AE7-4AD2-9B28-2E5F26D62C30}"/>
          </ac:spMkLst>
        </pc:spChg>
        <pc:spChg chg="add">
          <ac:chgData name="Narcaine 13" userId="7f7142efcc06689c" providerId="LiveId" clId="{E64A2A1B-3939-4196-BCB7-05093E4BBA69}" dt="2024-08-25T16:33:29.478" v="8629" actId="26606"/>
          <ac:spMkLst>
            <pc:docMk/>
            <pc:sldMk cId="2064924032" sldId="267"/>
            <ac:spMk id="24" creationId="{7E0162AD-C6E5-4BF8-A453-76ADB36877D3}"/>
          </ac:spMkLst>
        </pc:spChg>
        <pc:picChg chg="mod">
          <ac:chgData name="Narcaine 13" userId="7f7142efcc06689c" providerId="LiveId" clId="{E64A2A1B-3939-4196-BCB7-05093E4BBA69}" dt="2024-08-25T16:33:29.478" v="8629" actId="26606"/>
          <ac:picMkLst>
            <pc:docMk/>
            <pc:sldMk cId="2064924032" sldId="267"/>
            <ac:picMk id="5" creationId="{057E40EC-CB22-4AF4-C6BA-2E76DA3A084E}"/>
          </ac:picMkLst>
        </pc:picChg>
      </pc:sldChg>
      <pc:sldChg chg="add del">
        <pc:chgData name="Narcaine 13" userId="7f7142efcc06689c" providerId="LiveId" clId="{E64A2A1B-3939-4196-BCB7-05093E4BBA69}" dt="2024-08-25T14:42:18.483" v="80" actId="47"/>
        <pc:sldMkLst>
          <pc:docMk/>
          <pc:sldMk cId="3841998778" sldId="268"/>
        </pc:sldMkLst>
      </pc:sldChg>
      <pc:sldChg chg="addSp delSp modSp add mod modTransition setBg">
        <pc:chgData name="Narcaine 13" userId="7f7142efcc06689c" providerId="LiveId" clId="{E64A2A1B-3939-4196-BCB7-05093E4BBA69}" dt="2024-08-27T00:53:13.408" v="9021"/>
        <pc:sldMkLst>
          <pc:docMk/>
          <pc:sldMk cId="2242275418" sldId="269"/>
        </pc:sldMkLst>
        <pc:spChg chg="mod">
          <ac:chgData name="Narcaine 13" userId="7f7142efcc06689c" providerId="LiveId" clId="{E64A2A1B-3939-4196-BCB7-05093E4BBA69}" dt="2024-08-25T16:35:25.705" v="8640" actId="26606"/>
          <ac:spMkLst>
            <pc:docMk/>
            <pc:sldMk cId="2242275418" sldId="269"/>
            <ac:spMk id="2" creationId="{12570DED-E942-4274-A5C5-61D0403EDC64}"/>
          </ac:spMkLst>
        </pc:spChg>
        <pc:spChg chg="mod ord">
          <ac:chgData name="Narcaine 13" userId="7f7142efcc06689c" providerId="LiveId" clId="{E64A2A1B-3939-4196-BCB7-05093E4BBA69}" dt="2024-08-25T17:06:18.721" v="8997" actId="5793"/>
          <ac:spMkLst>
            <pc:docMk/>
            <pc:sldMk cId="2242275418" sldId="269"/>
            <ac:spMk id="7" creationId="{FADDAB32-E602-42AB-85E5-81A683738955}"/>
          </ac:spMkLst>
        </pc:spChg>
        <pc:spChg chg="add del">
          <ac:chgData name="Narcaine 13" userId="7f7142efcc06689c" providerId="LiveId" clId="{E64A2A1B-3939-4196-BCB7-05093E4BBA69}" dt="2024-08-25T16:35:10.484" v="8635" actId="26606"/>
          <ac:spMkLst>
            <pc:docMk/>
            <pc:sldMk cId="2242275418" sldId="269"/>
            <ac:spMk id="14" creationId="{A344AAA5-41F4-4862-97EF-688D31DC7567}"/>
          </ac:spMkLst>
        </pc:spChg>
        <pc:spChg chg="add del">
          <ac:chgData name="Narcaine 13" userId="7f7142efcc06689c" providerId="LiveId" clId="{E64A2A1B-3939-4196-BCB7-05093E4BBA69}" dt="2024-08-25T16:35:03.396" v="8633" actId="26606"/>
          <ac:spMkLst>
            <pc:docMk/>
            <pc:sldMk cId="2242275418" sldId="269"/>
            <ac:spMk id="16" creationId="{7E0162AD-C6E5-4BF8-A453-76ADB36877D3}"/>
          </ac:spMkLst>
        </pc:spChg>
        <pc:spChg chg="add del">
          <ac:chgData name="Narcaine 13" userId="7f7142efcc06689c" providerId="LiveId" clId="{E64A2A1B-3939-4196-BCB7-05093E4BBA69}" dt="2024-08-25T16:35:03.396" v="8633" actId="26606"/>
          <ac:spMkLst>
            <pc:docMk/>
            <pc:sldMk cId="2242275418" sldId="269"/>
            <ac:spMk id="17" creationId="{2596F992-698C-48C0-9D89-70DA4CE927EF}"/>
          </ac:spMkLst>
        </pc:spChg>
        <pc:spChg chg="add del">
          <ac:chgData name="Narcaine 13" userId="7f7142efcc06689c" providerId="LiveId" clId="{E64A2A1B-3939-4196-BCB7-05093E4BBA69}" dt="2024-08-25T16:35:03.396" v="8633" actId="26606"/>
          <ac:spMkLst>
            <pc:docMk/>
            <pc:sldMk cId="2242275418" sldId="269"/>
            <ac:spMk id="18" creationId="{E7BFF8DC-0AE7-4AD2-9B28-2E5F26D62C30}"/>
          </ac:spMkLst>
        </pc:spChg>
        <pc:spChg chg="add del">
          <ac:chgData name="Narcaine 13" userId="7f7142efcc06689c" providerId="LiveId" clId="{E64A2A1B-3939-4196-BCB7-05093E4BBA69}" dt="2024-08-25T16:35:10.484" v="8635" actId="26606"/>
          <ac:spMkLst>
            <pc:docMk/>
            <pc:sldMk cId="2242275418" sldId="269"/>
            <ac:spMk id="20" creationId="{2596F992-698C-48C0-9D89-70DA4CE927EF}"/>
          </ac:spMkLst>
        </pc:spChg>
        <pc:spChg chg="add del">
          <ac:chgData name="Narcaine 13" userId="7f7142efcc06689c" providerId="LiveId" clId="{E64A2A1B-3939-4196-BCB7-05093E4BBA69}" dt="2024-08-25T16:35:10.484" v="8635" actId="26606"/>
          <ac:spMkLst>
            <pc:docMk/>
            <pc:sldMk cId="2242275418" sldId="269"/>
            <ac:spMk id="21" creationId="{69E1A62C-2AAF-4B3E-8CDB-65E237080997}"/>
          </ac:spMkLst>
        </pc:spChg>
        <pc:spChg chg="add del">
          <ac:chgData name="Narcaine 13" userId="7f7142efcc06689c" providerId="LiveId" clId="{E64A2A1B-3939-4196-BCB7-05093E4BBA69}" dt="2024-08-25T16:35:22.442" v="8637" actId="26606"/>
          <ac:spMkLst>
            <pc:docMk/>
            <pc:sldMk cId="2242275418" sldId="269"/>
            <ac:spMk id="23" creationId="{C681C32C-7AFC-4BB3-9088-65CBDFC5D1C2}"/>
          </ac:spMkLst>
        </pc:spChg>
        <pc:spChg chg="add del">
          <ac:chgData name="Narcaine 13" userId="7f7142efcc06689c" providerId="LiveId" clId="{E64A2A1B-3939-4196-BCB7-05093E4BBA69}" dt="2024-08-25T16:35:22.442" v="8637" actId="26606"/>
          <ac:spMkLst>
            <pc:docMk/>
            <pc:sldMk cId="2242275418" sldId="269"/>
            <ac:spMk id="24" creationId="{199C0ED0-69DE-4C31-A5CF-E2A46FD30226}"/>
          </ac:spMkLst>
        </pc:spChg>
        <pc:spChg chg="add del">
          <ac:chgData name="Narcaine 13" userId="7f7142efcc06689c" providerId="LiveId" clId="{E64A2A1B-3939-4196-BCB7-05093E4BBA69}" dt="2024-08-25T16:35:22.442" v="8637" actId="26606"/>
          <ac:spMkLst>
            <pc:docMk/>
            <pc:sldMk cId="2242275418" sldId="269"/>
            <ac:spMk id="25" creationId="{8D42B8BD-40AF-488E-8A79-D7256C917229}"/>
          </ac:spMkLst>
        </pc:spChg>
        <pc:spChg chg="add del">
          <ac:chgData name="Narcaine 13" userId="7f7142efcc06689c" providerId="LiveId" clId="{E64A2A1B-3939-4196-BCB7-05093E4BBA69}" dt="2024-08-25T16:35:25.688" v="8639" actId="26606"/>
          <ac:spMkLst>
            <pc:docMk/>
            <pc:sldMk cId="2242275418" sldId="269"/>
            <ac:spMk id="27" creationId="{1B15ED52-F352-441B-82BF-E0EA34836D08}"/>
          </ac:spMkLst>
        </pc:spChg>
        <pc:spChg chg="add del">
          <ac:chgData name="Narcaine 13" userId="7f7142efcc06689c" providerId="LiveId" clId="{E64A2A1B-3939-4196-BCB7-05093E4BBA69}" dt="2024-08-25T16:35:25.688" v="8639" actId="26606"/>
          <ac:spMkLst>
            <pc:docMk/>
            <pc:sldMk cId="2242275418" sldId="269"/>
            <ac:spMk id="28" creationId="{3B2E3793-BFE6-45A2-9B7B-E18844431C99}"/>
          </ac:spMkLst>
        </pc:spChg>
        <pc:spChg chg="add del">
          <ac:chgData name="Narcaine 13" userId="7f7142efcc06689c" providerId="LiveId" clId="{E64A2A1B-3939-4196-BCB7-05093E4BBA69}" dt="2024-08-25T16:35:25.688" v="8639" actId="26606"/>
          <ac:spMkLst>
            <pc:docMk/>
            <pc:sldMk cId="2242275418" sldId="269"/>
            <ac:spMk id="29" creationId="{BC4C4868-CB8F-4AF9-9CDB-8108F2C19B67}"/>
          </ac:spMkLst>
        </pc:spChg>
        <pc:spChg chg="add del">
          <ac:chgData name="Narcaine 13" userId="7f7142efcc06689c" providerId="LiveId" clId="{E64A2A1B-3939-4196-BCB7-05093E4BBA69}" dt="2024-08-25T16:35:25.688" v="8639" actId="26606"/>
          <ac:spMkLst>
            <pc:docMk/>
            <pc:sldMk cId="2242275418" sldId="269"/>
            <ac:spMk id="30" creationId="{375E0459-6403-40CD-989D-56A4407CA12E}"/>
          </ac:spMkLst>
        </pc:spChg>
        <pc:spChg chg="add del">
          <ac:chgData name="Narcaine 13" userId="7f7142efcc06689c" providerId="LiveId" clId="{E64A2A1B-3939-4196-BCB7-05093E4BBA69}" dt="2024-08-25T16:35:25.688" v="8639" actId="26606"/>
          <ac:spMkLst>
            <pc:docMk/>
            <pc:sldMk cId="2242275418" sldId="269"/>
            <ac:spMk id="31" creationId="{53E5B1A8-3AC9-4BD1-9BBC-78CA94F2D1BA}"/>
          </ac:spMkLst>
        </pc:spChg>
        <pc:spChg chg="add">
          <ac:chgData name="Narcaine 13" userId="7f7142efcc06689c" providerId="LiveId" clId="{E64A2A1B-3939-4196-BCB7-05093E4BBA69}" dt="2024-08-25T16:35:25.705" v="8640" actId="26606"/>
          <ac:spMkLst>
            <pc:docMk/>
            <pc:sldMk cId="2242275418" sldId="269"/>
            <ac:spMk id="33" creationId="{2596F992-698C-48C0-9D89-70DA4CE927EF}"/>
          </ac:spMkLst>
        </pc:spChg>
        <pc:spChg chg="add">
          <ac:chgData name="Narcaine 13" userId="7f7142efcc06689c" providerId="LiveId" clId="{E64A2A1B-3939-4196-BCB7-05093E4BBA69}" dt="2024-08-25T16:35:25.705" v="8640" actId="26606"/>
          <ac:spMkLst>
            <pc:docMk/>
            <pc:sldMk cId="2242275418" sldId="269"/>
            <ac:spMk id="34" creationId="{E7BFF8DC-0AE7-4AD2-9B28-2E5F26D62C30}"/>
          </ac:spMkLst>
        </pc:spChg>
        <pc:spChg chg="add">
          <ac:chgData name="Narcaine 13" userId="7f7142efcc06689c" providerId="LiveId" clId="{E64A2A1B-3939-4196-BCB7-05093E4BBA69}" dt="2024-08-25T16:35:25.705" v="8640" actId="26606"/>
          <ac:spMkLst>
            <pc:docMk/>
            <pc:sldMk cId="2242275418" sldId="269"/>
            <ac:spMk id="35" creationId="{7E0162AD-C6E5-4BF8-A453-76ADB36877D3}"/>
          </ac:spMkLst>
        </pc:spChg>
        <pc:grpChg chg="add del">
          <ac:chgData name="Narcaine 13" userId="7f7142efcc06689c" providerId="LiveId" clId="{E64A2A1B-3939-4196-BCB7-05093E4BBA69}" dt="2024-08-25T16:34:42.991" v="8631" actId="26606"/>
          <ac:grpSpMkLst>
            <pc:docMk/>
            <pc:sldMk cId="2242275418" sldId="269"/>
            <ac:grpSpMk id="12" creationId="{F2221BB3-7B5D-C899-7745-66D7AC3232A7}"/>
          </ac:grpSpMkLst>
        </pc:grpChg>
        <pc:picChg chg="mod">
          <ac:chgData name="Narcaine 13" userId="7f7142efcc06689c" providerId="LiveId" clId="{E64A2A1B-3939-4196-BCB7-05093E4BBA69}" dt="2024-08-25T16:35:30.986" v="8641" actId="27614"/>
          <ac:picMkLst>
            <pc:docMk/>
            <pc:sldMk cId="2242275418" sldId="269"/>
            <ac:picMk id="4" creationId="{4D5844FF-B04F-4E3A-134A-35A532E44363}"/>
          </ac:picMkLst>
        </pc:picChg>
      </pc:sldChg>
      <pc:sldChg chg="addSp delSp modSp add mod modTransition setBg">
        <pc:chgData name="Narcaine 13" userId="7f7142efcc06689c" providerId="LiveId" clId="{E64A2A1B-3939-4196-BCB7-05093E4BBA69}" dt="2024-08-27T00:53:13.408" v="9021"/>
        <pc:sldMkLst>
          <pc:docMk/>
          <pc:sldMk cId="3523769462" sldId="270"/>
        </pc:sldMkLst>
        <pc:spChg chg="mod">
          <ac:chgData name="Narcaine 13" userId="7f7142efcc06689c" providerId="LiveId" clId="{E64A2A1B-3939-4196-BCB7-05093E4BBA69}" dt="2024-08-25T16:39:44.782" v="8681" actId="26606"/>
          <ac:spMkLst>
            <pc:docMk/>
            <pc:sldMk cId="3523769462" sldId="270"/>
            <ac:spMk id="2" creationId="{12570DED-E942-4274-A5C5-61D0403EDC64}"/>
          </ac:spMkLst>
        </pc:spChg>
        <pc:spChg chg="mod ord">
          <ac:chgData name="Narcaine 13" userId="7f7142efcc06689c" providerId="LiveId" clId="{E64A2A1B-3939-4196-BCB7-05093E4BBA69}" dt="2024-08-25T17:06:23.962" v="8998" actId="5793"/>
          <ac:spMkLst>
            <pc:docMk/>
            <pc:sldMk cId="3523769462" sldId="270"/>
            <ac:spMk id="7" creationId="{FADDAB32-E602-42AB-85E5-81A683738955}"/>
          </ac:spMkLst>
        </pc:spChg>
        <pc:spChg chg="add del">
          <ac:chgData name="Narcaine 13" userId="7f7142efcc06689c" providerId="LiveId" clId="{E64A2A1B-3939-4196-BCB7-05093E4BBA69}" dt="2024-08-25T16:35:59.268" v="8643" actId="26606"/>
          <ac:spMkLst>
            <pc:docMk/>
            <pc:sldMk cId="3523769462" sldId="270"/>
            <ac:spMk id="12" creationId="{2596F992-698C-48C0-9D89-70DA4CE927EF}"/>
          </ac:spMkLst>
        </pc:spChg>
        <pc:spChg chg="add del">
          <ac:chgData name="Narcaine 13" userId="7f7142efcc06689c" providerId="LiveId" clId="{E64A2A1B-3939-4196-BCB7-05093E4BBA69}" dt="2024-08-25T16:35:59.268" v="8643" actId="26606"/>
          <ac:spMkLst>
            <pc:docMk/>
            <pc:sldMk cId="3523769462" sldId="270"/>
            <ac:spMk id="14" creationId="{E7BFF8DC-0AE7-4AD2-9B28-2E5F26D62C30}"/>
          </ac:spMkLst>
        </pc:spChg>
        <pc:spChg chg="add del">
          <ac:chgData name="Narcaine 13" userId="7f7142efcc06689c" providerId="LiveId" clId="{E64A2A1B-3939-4196-BCB7-05093E4BBA69}" dt="2024-08-25T16:35:59.268" v="8643" actId="26606"/>
          <ac:spMkLst>
            <pc:docMk/>
            <pc:sldMk cId="3523769462" sldId="270"/>
            <ac:spMk id="16" creationId="{7E0162AD-C6E5-4BF8-A453-76ADB36877D3}"/>
          </ac:spMkLst>
        </pc:spChg>
        <pc:spChg chg="add del">
          <ac:chgData name="Narcaine 13" userId="7f7142efcc06689c" providerId="LiveId" clId="{E64A2A1B-3939-4196-BCB7-05093E4BBA69}" dt="2024-08-25T16:36:58.278" v="8673" actId="26606"/>
          <ac:spMkLst>
            <pc:docMk/>
            <pc:sldMk cId="3523769462" sldId="270"/>
            <ac:spMk id="18" creationId="{2596F992-698C-48C0-9D89-70DA4CE927EF}"/>
          </ac:spMkLst>
        </pc:spChg>
        <pc:spChg chg="add del">
          <ac:chgData name="Narcaine 13" userId="7f7142efcc06689c" providerId="LiveId" clId="{E64A2A1B-3939-4196-BCB7-05093E4BBA69}" dt="2024-08-25T16:36:58.278" v="8673" actId="26606"/>
          <ac:spMkLst>
            <pc:docMk/>
            <pc:sldMk cId="3523769462" sldId="270"/>
            <ac:spMk id="19" creationId="{A344AAA5-41F4-4862-97EF-688D31DC7567}"/>
          </ac:spMkLst>
        </pc:spChg>
        <pc:spChg chg="add del">
          <ac:chgData name="Narcaine 13" userId="7f7142efcc06689c" providerId="LiveId" clId="{E64A2A1B-3939-4196-BCB7-05093E4BBA69}" dt="2024-08-25T16:36:58.278" v="8673" actId="26606"/>
          <ac:spMkLst>
            <pc:docMk/>
            <pc:sldMk cId="3523769462" sldId="270"/>
            <ac:spMk id="20" creationId="{69E1A62C-2AAF-4B3E-8CDB-65E237080997}"/>
          </ac:spMkLst>
        </pc:spChg>
        <pc:spChg chg="add del">
          <ac:chgData name="Narcaine 13" userId="7f7142efcc06689c" providerId="LiveId" clId="{E64A2A1B-3939-4196-BCB7-05093E4BBA69}" dt="2024-08-25T16:36:58.264" v="8672" actId="26606"/>
          <ac:spMkLst>
            <pc:docMk/>
            <pc:sldMk cId="3523769462" sldId="270"/>
            <ac:spMk id="25" creationId="{1B15ED52-F352-441B-82BF-E0EA34836D08}"/>
          </ac:spMkLst>
        </pc:spChg>
        <pc:spChg chg="add del">
          <ac:chgData name="Narcaine 13" userId="7f7142efcc06689c" providerId="LiveId" clId="{E64A2A1B-3939-4196-BCB7-05093E4BBA69}" dt="2024-08-25T16:36:58.264" v="8672" actId="26606"/>
          <ac:spMkLst>
            <pc:docMk/>
            <pc:sldMk cId="3523769462" sldId="270"/>
            <ac:spMk id="27" creationId="{3B2E3793-BFE6-45A2-9B7B-E18844431C99}"/>
          </ac:spMkLst>
        </pc:spChg>
        <pc:spChg chg="add del">
          <ac:chgData name="Narcaine 13" userId="7f7142efcc06689c" providerId="LiveId" clId="{E64A2A1B-3939-4196-BCB7-05093E4BBA69}" dt="2024-08-25T16:36:58.264" v="8672" actId="26606"/>
          <ac:spMkLst>
            <pc:docMk/>
            <pc:sldMk cId="3523769462" sldId="270"/>
            <ac:spMk id="29" creationId="{BC4C4868-CB8F-4AF9-9CDB-8108F2C19B67}"/>
          </ac:spMkLst>
        </pc:spChg>
        <pc:spChg chg="add del">
          <ac:chgData name="Narcaine 13" userId="7f7142efcc06689c" providerId="LiveId" clId="{E64A2A1B-3939-4196-BCB7-05093E4BBA69}" dt="2024-08-25T16:36:58.264" v="8672" actId="26606"/>
          <ac:spMkLst>
            <pc:docMk/>
            <pc:sldMk cId="3523769462" sldId="270"/>
            <ac:spMk id="31" creationId="{375E0459-6403-40CD-989D-56A4407CA12E}"/>
          </ac:spMkLst>
        </pc:spChg>
        <pc:spChg chg="add del">
          <ac:chgData name="Narcaine 13" userId="7f7142efcc06689c" providerId="LiveId" clId="{E64A2A1B-3939-4196-BCB7-05093E4BBA69}" dt="2024-08-25T16:36:58.264" v="8672" actId="26606"/>
          <ac:spMkLst>
            <pc:docMk/>
            <pc:sldMk cId="3523769462" sldId="270"/>
            <ac:spMk id="33" creationId="{53E5B1A8-3AC9-4BD1-9BBC-78CA94F2D1BA}"/>
          </ac:spMkLst>
        </pc:spChg>
        <pc:spChg chg="add del">
          <ac:chgData name="Narcaine 13" userId="7f7142efcc06689c" providerId="LiveId" clId="{E64A2A1B-3939-4196-BCB7-05093E4BBA69}" dt="2024-08-25T16:39:44.782" v="8681" actId="26606"/>
          <ac:spMkLst>
            <pc:docMk/>
            <pc:sldMk cId="3523769462" sldId="270"/>
            <ac:spMk id="35" creationId="{2596F992-698C-48C0-9D89-70DA4CE927EF}"/>
          </ac:spMkLst>
        </pc:spChg>
        <pc:spChg chg="add del">
          <ac:chgData name="Narcaine 13" userId="7f7142efcc06689c" providerId="LiveId" clId="{E64A2A1B-3939-4196-BCB7-05093E4BBA69}" dt="2024-08-25T16:39:44.782" v="8681" actId="26606"/>
          <ac:spMkLst>
            <pc:docMk/>
            <pc:sldMk cId="3523769462" sldId="270"/>
            <ac:spMk id="36" creationId="{A344AAA5-41F4-4862-97EF-688D31DC7567}"/>
          </ac:spMkLst>
        </pc:spChg>
        <pc:spChg chg="add del">
          <ac:chgData name="Narcaine 13" userId="7f7142efcc06689c" providerId="LiveId" clId="{E64A2A1B-3939-4196-BCB7-05093E4BBA69}" dt="2024-08-25T16:39:44.782" v="8681" actId="26606"/>
          <ac:spMkLst>
            <pc:docMk/>
            <pc:sldMk cId="3523769462" sldId="270"/>
            <ac:spMk id="37" creationId="{69E1A62C-2AAF-4B3E-8CDB-65E237080997}"/>
          </ac:spMkLst>
        </pc:spChg>
        <pc:spChg chg="add del">
          <ac:chgData name="Narcaine 13" userId="7f7142efcc06689c" providerId="LiveId" clId="{E64A2A1B-3939-4196-BCB7-05093E4BBA69}" dt="2024-08-25T16:40:13.513" v="8683" actId="26606"/>
          <ac:spMkLst>
            <pc:docMk/>
            <pc:sldMk cId="3523769462" sldId="270"/>
            <ac:spMk id="42" creationId="{2596F992-698C-48C0-9D89-70DA4CE927EF}"/>
          </ac:spMkLst>
        </pc:spChg>
        <pc:spChg chg="add del">
          <ac:chgData name="Narcaine 13" userId="7f7142efcc06689c" providerId="LiveId" clId="{E64A2A1B-3939-4196-BCB7-05093E4BBA69}" dt="2024-08-25T16:40:13.513" v="8683" actId="26606"/>
          <ac:spMkLst>
            <pc:docMk/>
            <pc:sldMk cId="3523769462" sldId="270"/>
            <ac:spMk id="44" creationId="{E7BFF8DC-0AE7-4AD2-9B28-2E5F26D62C30}"/>
          </ac:spMkLst>
        </pc:spChg>
        <pc:spChg chg="add del">
          <ac:chgData name="Narcaine 13" userId="7f7142efcc06689c" providerId="LiveId" clId="{E64A2A1B-3939-4196-BCB7-05093E4BBA69}" dt="2024-08-25T16:40:13.513" v="8683" actId="26606"/>
          <ac:spMkLst>
            <pc:docMk/>
            <pc:sldMk cId="3523769462" sldId="270"/>
            <ac:spMk id="46" creationId="{7E0162AD-C6E5-4BF8-A453-76ADB36877D3}"/>
          </ac:spMkLst>
        </pc:spChg>
        <pc:spChg chg="add">
          <ac:chgData name="Narcaine 13" userId="7f7142efcc06689c" providerId="LiveId" clId="{E64A2A1B-3939-4196-BCB7-05093E4BBA69}" dt="2024-08-25T16:40:13.513" v="8683" actId="26606"/>
          <ac:spMkLst>
            <pc:docMk/>
            <pc:sldMk cId="3523769462" sldId="270"/>
            <ac:spMk id="51" creationId="{2596F992-698C-48C0-9D89-70DA4CE927EF}"/>
          </ac:spMkLst>
        </pc:spChg>
        <pc:spChg chg="add">
          <ac:chgData name="Narcaine 13" userId="7f7142efcc06689c" providerId="LiveId" clId="{E64A2A1B-3939-4196-BCB7-05093E4BBA69}" dt="2024-08-25T16:40:13.513" v="8683" actId="26606"/>
          <ac:spMkLst>
            <pc:docMk/>
            <pc:sldMk cId="3523769462" sldId="270"/>
            <ac:spMk id="53" creationId="{E7BFF8DC-0AE7-4AD2-9B28-2E5F26D62C30}"/>
          </ac:spMkLst>
        </pc:spChg>
        <pc:spChg chg="add">
          <ac:chgData name="Narcaine 13" userId="7f7142efcc06689c" providerId="LiveId" clId="{E64A2A1B-3939-4196-BCB7-05093E4BBA69}" dt="2024-08-25T16:40:13.513" v="8683" actId="26606"/>
          <ac:spMkLst>
            <pc:docMk/>
            <pc:sldMk cId="3523769462" sldId="270"/>
            <ac:spMk id="55" creationId="{7E0162AD-C6E5-4BF8-A453-76ADB36877D3}"/>
          </ac:spMkLst>
        </pc:spChg>
        <pc:picChg chg="mod">
          <ac:chgData name="Narcaine 13" userId="7f7142efcc06689c" providerId="LiveId" clId="{E64A2A1B-3939-4196-BCB7-05093E4BBA69}" dt="2024-08-25T16:40:13.513" v="8683" actId="26606"/>
          <ac:picMkLst>
            <pc:docMk/>
            <pc:sldMk cId="3523769462" sldId="270"/>
            <ac:picMk id="4" creationId="{F0CC62D7-05CF-AAD7-D168-B236F80C6989}"/>
          </ac:picMkLst>
        </pc:picChg>
      </pc:sldChg>
      <pc:sldChg chg="addSp modSp add mod modTransition setBg">
        <pc:chgData name="Narcaine 13" userId="7f7142efcc06689c" providerId="LiveId" clId="{E64A2A1B-3939-4196-BCB7-05093E4BBA69}" dt="2024-08-27T00:53:13.408" v="9021"/>
        <pc:sldMkLst>
          <pc:docMk/>
          <pc:sldMk cId="152657610" sldId="271"/>
        </pc:sldMkLst>
        <pc:spChg chg="mod">
          <ac:chgData name="Narcaine 13" userId="7f7142efcc06689c" providerId="LiveId" clId="{E64A2A1B-3939-4196-BCB7-05093E4BBA69}" dt="2024-08-25T16:40:26.591" v="8684" actId="26606"/>
          <ac:spMkLst>
            <pc:docMk/>
            <pc:sldMk cId="152657610" sldId="271"/>
            <ac:spMk id="2" creationId="{12570DED-E942-4274-A5C5-61D0403EDC64}"/>
          </ac:spMkLst>
        </pc:spChg>
        <pc:spChg chg="mod">
          <ac:chgData name="Narcaine 13" userId="7f7142efcc06689c" providerId="LiveId" clId="{E64A2A1B-3939-4196-BCB7-05093E4BBA69}" dt="2024-08-25T17:06:35.107" v="9001" actId="5793"/>
          <ac:spMkLst>
            <pc:docMk/>
            <pc:sldMk cId="152657610" sldId="271"/>
            <ac:spMk id="7" creationId="{FADDAB32-E602-42AB-85E5-81A683738955}"/>
          </ac:spMkLst>
        </pc:spChg>
        <pc:spChg chg="add">
          <ac:chgData name="Narcaine 13" userId="7f7142efcc06689c" providerId="LiveId" clId="{E64A2A1B-3939-4196-BCB7-05093E4BBA69}" dt="2024-08-25T16:40:26.591" v="8684" actId="26606"/>
          <ac:spMkLst>
            <pc:docMk/>
            <pc:sldMk cId="152657610" sldId="271"/>
            <ac:spMk id="13" creationId="{2596F992-698C-48C0-9D89-70DA4CE927EF}"/>
          </ac:spMkLst>
        </pc:spChg>
        <pc:spChg chg="add">
          <ac:chgData name="Narcaine 13" userId="7f7142efcc06689c" providerId="LiveId" clId="{E64A2A1B-3939-4196-BCB7-05093E4BBA69}" dt="2024-08-25T16:40:26.591" v="8684" actId="26606"/>
          <ac:spMkLst>
            <pc:docMk/>
            <pc:sldMk cId="152657610" sldId="271"/>
            <ac:spMk id="15" creationId="{A344AAA5-41F4-4862-97EF-688D31DC7567}"/>
          </ac:spMkLst>
        </pc:spChg>
        <pc:spChg chg="add">
          <ac:chgData name="Narcaine 13" userId="7f7142efcc06689c" providerId="LiveId" clId="{E64A2A1B-3939-4196-BCB7-05093E4BBA69}" dt="2024-08-25T16:40:26.591" v="8684" actId="26606"/>
          <ac:spMkLst>
            <pc:docMk/>
            <pc:sldMk cId="152657610" sldId="271"/>
            <ac:spMk id="17" creationId="{69E1A62C-2AAF-4B3E-8CDB-65E237080997}"/>
          </ac:spMkLst>
        </pc:spChg>
        <pc:picChg chg="mod">
          <ac:chgData name="Narcaine 13" userId="7f7142efcc06689c" providerId="LiveId" clId="{E64A2A1B-3939-4196-BCB7-05093E4BBA69}" dt="2024-08-25T16:40:26.591" v="8684" actId="26606"/>
          <ac:picMkLst>
            <pc:docMk/>
            <pc:sldMk cId="152657610" sldId="271"/>
            <ac:picMk id="8" creationId="{3F6D81E6-326A-8B13-76E9-5F0FEA352E8C}"/>
          </ac:picMkLst>
        </pc:picChg>
      </pc:sldChg>
      <pc:sldChg chg="addSp modSp add mod modTransition setBg">
        <pc:chgData name="Narcaine 13" userId="7f7142efcc06689c" providerId="LiveId" clId="{E64A2A1B-3939-4196-BCB7-05093E4BBA69}" dt="2024-08-27T00:53:13.408" v="9021"/>
        <pc:sldMkLst>
          <pc:docMk/>
          <pc:sldMk cId="2738873872" sldId="272"/>
        </pc:sldMkLst>
        <pc:spChg chg="mod">
          <ac:chgData name="Narcaine 13" userId="7f7142efcc06689c" providerId="LiveId" clId="{E64A2A1B-3939-4196-BCB7-05093E4BBA69}" dt="2024-08-25T17:06:47.719" v="9005" actId="1076"/>
          <ac:spMkLst>
            <pc:docMk/>
            <pc:sldMk cId="2738873872" sldId="272"/>
            <ac:spMk id="2" creationId="{12570DED-E942-4274-A5C5-61D0403EDC64}"/>
          </ac:spMkLst>
        </pc:spChg>
        <pc:spChg chg="mod ord">
          <ac:chgData name="Narcaine 13" userId="7f7142efcc06689c" providerId="LiveId" clId="{E64A2A1B-3939-4196-BCB7-05093E4BBA69}" dt="2024-08-25T17:06:42.669" v="9004" actId="5793"/>
          <ac:spMkLst>
            <pc:docMk/>
            <pc:sldMk cId="2738873872" sldId="272"/>
            <ac:spMk id="7" creationId="{FADDAB32-E602-42AB-85E5-81A683738955}"/>
          </ac:spMkLst>
        </pc:spChg>
        <pc:spChg chg="add">
          <ac:chgData name="Narcaine 13" userId="7f7142efcc06689c" providerId="LiveId" clId="{E64A2A1B-3939-4196-BCB7-05093E4BBA69}" dt="2024-08-25T16:40:35.867" v="8685" actId="26606"/>
          <ac:spMkLst>
            <pc:docMk/>
            <pc:sldMk cId="2738873872" sldId="272"/>
            <ac:spMk id="12" creationId="{2596F992-698C-48C0-9D89-70DA4CE927EF}"/>
          </ac:spMkLst>
        </pc:spChg>
        <pc:spChg chg="add">
          <ac:chgData name="Narcaine 13" userId="7f7142efcc06689c" providerId="LiveId" clId="{E64A2A1B-3939-4196-BCB7-05093E4BBA69}" dt="2024-08-25T16:40:35.867" v="8685" actId="26606"/>
          <ac:spMkLst>
            <pc:docMk/>
            <pc:sldMk cId="2738873872" sldId="272"/>
            <ac:spMk id="14" creationId="{E7BFF8DC-0AE7-4AD2-9B28-2E5F26D62C30}"/>
          </ac:spMkLst>
        </pc:spChg>
        <pc:spChg chg="add">
          <ac:chgData name="Narcaine 13" userId="7f7142efcc06689c" providerId="LiveId" clId="{E64A2A1B-3939-4196-BCB7-05093E4BBA69}" dt="2024-08-25T16:40:35.867" v="8685" actId="26606"/>
          <ac:spMkLst>
            <pc:docMk/>
            <pc:sldMk cId="2738873872" sldId="272"/>
            <ac:spMk id="16" creationId="{7E0162AD-C6E5-4BF8-A453-76ADB36877D3}"/>
          </ac:spMkLst>
        </pc:spChg>
        <pc:picChg chg="mod">
          <ac:chgData name="Narcaine 13" userId="7f7142efcc06689c" providerId="LiveId" clId="{E64A2A1B-3939-4196-BCB7-05093E4BBA69}" dt="2024-08-25T16:40:35.867" v="8685" actId="26606"/>
          <ac:picMkLst>
            <pc:docMk/>
            <pc:sldMk cId="2738873872" sldId="272"/>
            <ac:picMk id="4" creationId="{C4E4BD79-4B69-0A6B-D519-6DD962AA17FA}"/>
          </ac:picMkLst>
        </pc:picChg>
      </pc:sldChg>
      <pc:sldChg chg="addSp delSp modSp add mod modTransition setBg">
        <pc:chgData name="Narcaine 13" userId="7f7142efcc06689c" providerId="LiveId" clId="{E64A2A1B-3939-4196-BCB7-05093E4BBA69}" dt="2024-08-27T00:53:13.408" v="9021"/>
        <pc:sldMkLst>
          <pc:docMk/>
          <pc:sldMk cId="3809774515" sldId="273"/>
        </pc:sldMkLst>
        <pc:spChg chg="mod">
          <ac:chgData name="Narcaine 13" userId="7f7142efcc06689c" providerId="LiveId" clId="{E64A2A1B-3939-4196-BCB7-05093E4BBA69}" dt="2024-08-25T16:43:24.061" v="8697" actId="20577"/>
          <ac:spMkLst>
            <pc:docMk/>
            <pc:sldMk cId="3809774515" sldId="273"/>
            <ac:spMk id="2" creationId="{12570DED-E942-4274-A5C5-61D0403EDC64}"/>
          </ac:spMkLst>
        </pc:spChg>
        <pc:spChg chg="mod ord">
          <ac:chgData name="Narcaine 13" userId="7f7142efcc06689c" providerId="LiveId" clId="{E64A2A1B-3939-4196-BCB7-05093E4BBA69}" dt="2024-08-25T17:06:58.700" v="9006" actId="20577"/>
          <ac:spMkLst>
            <pc:docMk/>
            <pc:sldMk cId="3809774515" sldId="273"/>
            <ac:spMk id="7" creationId="{FADDAB32-E602-42AB-85E5-81A683738955}"/>
          </ac:spMkLst>
        </pc:spChg>
        <pc:spChg chg="add del">
          <ac:chgData name="Narcaine 13" userId="7f7142efcc06689c" providerId="LiveId" clId="{E64A2A1B-3939-4196-BCB7-05093E4BBA69}" dt="2024-08-25T16:40:49.665" v="8687" actId="26606"/>
          <ac:spMkLst>
            <pc:docMk/>
            <pc:sldMk cId="3809774515" sldId="273"/>
            <ac:spMk id="13" creationId="{B712E947-0734-45F9-9C4F-41114EC3A33E}"/>
          </ac:spMkLst>
        </pc:spChg>
        <pc:spChg chg="add del">
          <ac:chgData name="Narcaine 13" userId="7f7142efcc06689c" providerId="LiveId" clId="{E64A2A1B-3939-4196-BCB7-05093E4BBA69}" dt="2024-08-25T16:40:49.665" v="8687" actId="26606"/>
          <ac:spMkLst>
            <pc:docMk/>
            <pc:sldMk cId="3809774515" sldId="273"/>
            <ac:spMk id="15" creationId="{5A65989E-BBD5-44D7-AA86-7AFD5D46BBC0}"/>
          </ac:spMkLst>
        </pc:spChg>
        <pc:spChg chg="add del">
          <ac:chgData name="Narcaine 13" userId="7f7142efcc06689c" providerId="LiveId" clId="{E64A2A1B-3939-4196-BCB7-05093E4BBA69}" dt="2024-08-25T16:40:49.665" v="8687" actId="26606"/>
          <ac:spMkLst>
            <pc:docMk/>
            <pc:sldMk cId="3809774515" sldId="273"/>
            <ac:spMk id="17" creationId="{231A2881-D8D7-4A7D-ACA3-E9F849F853D8}"/>
          </ac:spMkLst>
        </pc:spChg>
        <pc:spChg chg="add del">
          <ac:chgData name="Narcaine 13" userId="7f7142efcc06689c" providerId="LiveId" clId="{E64A2A1B-3939-4196-BCB7-05093E4BBA69}" dt="2024-08-25T16:41:10.694" v="8689" actId="26606"/>
          <ac:spMkLst>
            <pc:docMk/>
            <pc:sldMk cId="3809774515" sldId="273"/>
            <ac:spMk id="19" creationId="{B712E947-0734-45F9-9C4F-41114EC3A33E}"/>
          </ac:spMkLst>
        </pc:spChg>
        <pc:spChg chg="add del">
          <ac:chgData name="Narcaine 13" userId="7f7142efcc06689c" providerId="LiveId" clId="{E64A2A1B-3939-4196-BCB7-05093E4BBA69}" dt="2024-08-25T16:41:10.694" v="8689" actId="26606"/>
          <ac:spMkLst>
            <pc:docMk/>
            <pc:sldMk cId="3809774515" sldId="273"/>
            <ac:spMk id="20" creationId="{5A65989E-BBD5-44D7-AA86-7AFD5D46BBC0}"/>
          </ac:spMkLst>
        </pc:spChg>
        <pc:spChg chg="add del">
          <ac:chgData name="Narcaine 13" userId="7f7142efcc06689c" providerId="LiveId" clId="{E64A2A1B-3939-4196-BCB7-05093E4BBA69}" dt="2024-08-25T16:41:10.694" v="8689" actId="26606"/>
          <ac:spMkLst>
            <pc:docMk/>
            <pc:sldMk cId="3809774515" sldId="273"/>
            <ac:spMk id="21" creationId="{231A2881-D8D7-4A7D-ACA3-E9F849F853D8}"/>
          </ac:spMkLst>
        </pc:spChg>
        <pc:spChg chg="add del">
          <ac:chgData name="Narcaine 13" userId="7f7142efcc06689c" providerId="LiveId" clId="{E64A2A1B-3939-4196-BCB7-05093E4BBA69}" dt="2024-08-25T16:42:34.369" v="8693" actId="26606"/>
          <ac:spMkLst>
            <pc:docMk/>
            <pc:sldMk cId="3809774515" sldId="273"/>
            <ac:spMk id="23" creationId="{B712E947-0734-45F9-9C4F-41114EC3A33E}"/>
          </ac:spMkLst>
        </pc:spChg>
        <pc:spChg chg="add del">
          <ac:chgData name="Narcaine 13" userId="7f7142efcc06689c" providerId="LiveId" clId="{E64A2A1B-3939-4196-BCB7-05093E4BBA69}" dt="2024-08-25T16:42:34.369" v="8693" actId="26606"/>
          <ac:spMkLst>
            <pc:docMk/>
            <pc:sldMk cId="3809774515" sldId="273"/>
            <ac:spMk id="24" creationId="{5A65989E-BBD5-44D7-AA86-7AFD5D46BBC0}"/>
          </ac:spMkLst>
        </pc:spChg>
        <pc:spChg chg="add del">
          <ac:chgData name="Narcaine 13" userId="7f7142efcc06689c" providerId="LiveId" clId="{E64A2A1B-3939-4196-BCB7-05093E4BBA69}" dt="2024-08-25T16:42:34.369" v="8693" actId="26606"/>
          <ac:spMkLst>
            <pc:docMk/>
            <pc:sldMk cId="3809774515" sldId="273"/>
            <ac:spMk id="25" creationId="{231A2881-D8D7-4A7D-ACA3-E9F849F853D8}"/>
          </ac:spMkLst>
        </pc:spChg>
        <pc:spChg chg="add">
          <ac:chgData name="Narcaine 13" userId="7f7142efcc06689c" providerId="LiveId" clId="{E64A2A1B-3939-4196-BCB7-05093E4BBA69}" dt="2024-08-25T16:42:34.369" v="8693" actId="26606"/>
          <ac:spMkLst>
            <pc:docMk/>
            <pc:sldMk cId="3809774515" sldId="273"/>
            <ac:spMk id="30" creationId="{B712E947-0734-45F9-9C4F-41114EC3A33E}"/>
          </ac:spMkLst>
        </pc:spChg>
        <pc:spChg chg="add">
          <ac:chgData name="Narcaine 13" userId="7f7142efcc06689c" providerId="LiveId" clId="{E64A2A1B-3939-4196-BCB7-05093E4BBA69}" dt="2024-08-25T16:42:34.369" v="8693" actId="26606"/>
          <ac:spMkLst>
            <pc:docMk/>
            <pc:sldMk cId="3809774515" sldId="273"/>
            <ac:spMk id="32" creationId="{5A65989E-BBD5-44D7-AA86-7AFD5D46BBC0}"/>
          </ac:spMkLst>
        </pc:spChg>
        <pc:spChg chg="add">
          <ac:chgData name="Narcaine 13" userId="7f7142efcc06689c" providerId="LiveId" clId="{E64A2A1B-3939-4196-BCB7-05093E4BBA69}" dt="2024-08-25T16:42:34.369" v="8693" actId="26606"/>
          <ac:spMkLst>
            <pc:docMk/>
            <pc:sldMk cId="3809774515" sldId="273"/>
            <ac:spMk id="34" creationId="{231A2881-D8D7-4A7D-ACA3-E9F849F853D8}"/>
          </ac:spMkLst>
        </pc:spChg>
        <pc:picChg chg="mod">
          <ac:chgData name="Narcaine 13" userId="7f7142efcc06689c" providerId="LiveId" clId="{E64A2A1B-3939-4196-BCB7-05093E4BBA69}" dt="2024-08-25T16:42:34.369" v="8693" actId="26606"/>
          <ac:picMkLst>
            <pc:docMk/>
            <pc:sldMk cId="3809774515" sldId="273"/>
            <ac:picMk id="4" creationId="{2B88C064-A0CE-E64A-010E-2E779082B19D}"/>
          </ac:picMkLst>
        </pc:picChg>
        <pc:picChg chg="mod modCrop">
          <ac:chgData name="Narcaine 13" userId="7f7142efcc06689c" providerId="LiveId" clId="{E64A2A1B-3939-4196-BCB7-05093E4BBA69}" dt="2024-08-25T16:43:11.360" v="8696" actId="14100"/>
          <ac:picMkLst>
            <pc:docMk/>
            <pc:sldMk cId="3809774515" sldId="273"/>
            <ac:picMk id="8" creationId="{1BEE0D07-B802-E86A-3652-DA2C63C6D69F}"/>
          </ac:picMkLst>
        </pc:picChg>
      </pc:sldChg>
      <pc:sldChg chg="delSp add del mod">
        <pc:chgData name="Narcaine 13" userId="7f7142efcc06689c" providerId="LiveId" clId="{E64A2A1B-3939-4196-BCB7-05093E4BBA69}" dt="2024-08-25T15:41:47.606" v="5090" actId="2696"/>
        <pc:sldMkLst>
          <pc:docMk/>
          <pc:sldMk cId="2005029294" sldId="274"/>
        </pc:sldMkLst>
        <pc:picChg chg="del">
          <ac:chgData name="Narcaine 13" userId="7f7142efcc06689c" providerId="LiveId" clId="{E64A2A1B-3939-4196-BCB7-05093E4BBA69}" dt="2024-08-25T15:41:20.849" v="5065" actId="21"/>
          <ac:picMkLst>
            <pc:docMk/>
            <pc:sldMk cId="2005029294" sldId="274"/>
            <ac:picMk id="4" creationId="{9564FB4B-84F6-FC8F-9E09-E145B837B80C}"/>
          </ac:picMkLst>
        </pc:picChg>
      </pc:sldChg>
      <pc:sldChg chg="addSp delSp modSp add mod modTransition setBg">
        <pc:chgData name="Narcaine 13" userId="7f7142efcc06689c" providerId="LiveId" clId="{E64A2A1B-3939-4196-BCB7-05093E4BBA69}" dt="2024-08-27T00:53:13.408" v="9021"/>
        <pc:sldMkLst>
          <pc:docMk/>
          <pc:sldMk cId="2625417662" sldId="275"/>
        </pc:sldMkLst>
        <pc:spChg chg="mod">
          <ac:chgData name="Narcaine 13" userId="7f7142efcc06689c" providerId="LiveId" clId="{E64A2A1B-3939-4196-BCB7-05093E4BBA69}" dt="2024-08-25T17:08:09.504" v="9015" actId="14100"/>
          <ac:spMkLst>
            <pc:docMk/>
            <pc:sldMk cId="2625417662" sldId="275"/>
            <ac:spMk id="2" creationId="{12570DED-E942-4274-A5C5-61D0403EDC64}"/>
          </ac:spMkLst>
        </pc:spChg>
        <pc:spChg chg="mod ord">
          <ac:chgData name="Narcaine 13" userId="7f7142efcc06689c" providerId="LiveId" clId="{E64A2A1B-3939-4196-BCB7-05093E4BBA69}" dt="2024-08-25T17:08:35.086" v="9018" actId="120"/>
          <ac:spMkLst>
            <pc:docMk/>
            <pc:sldMk cId="2625417662" sldId="275"/>
            <ac:spMk id="7" creationId="{FADDAB32-E602-42AB-85E5-81A683738955}"/>
          </ac:spMkLst>
        </pc:spChg>
        <pc:spChg chg="add del">
          <ac:chgData name="Narcaine 13" userId="7f7142efcc06689c" providerId="LiveId" clId="{E64A2A1B-3939-4196-BCB7-05093E4BBA69}" dt="2024-08-25T16:46:11.550" v="8732" actId="26606"/>
          <ac:spMkLst>
            <pc:docMk/>
            <pc:sldMk cId="2625417662" sldId="275"/>
            <ac:spMk id="12" creationId="{0CCC4BA0-1298-4DBD-86F1-B51D8C9D3437}"/>
          </ac:spMkLst>
        </pc:spChg>
        <pc:spChg chg="add del">
          <ac:chgData name="Narcaine 13" userId="7f7142efcc06689c" providerId="LiveId" clId="{E64A2A1B-3939-4196-BCB7-05093E4BBA69}" dt="2024-08-25T16:46:11.550" v="8732" actId="26606"/>
          <ac:spMkLst>
            <pc:docMk/>
            <pc:sldMk cId="2625417662" sldId="275"/>
            <ac:spMk id="14" creationId="{EEBF1590-3B36-48EE-A89D-3B6F3CB256AB}"/>
          </ac:spMkLst>
        </pc:spChg>
        <pc:spChg chg="add del">
          <ac:chgData name="Narcaine 13" userId="7f7142efcc06689c" providerId="LiveId" clId="{E64A2A1B-3939-4196-BCB7-05093E4BBA69}" dt="2024-08-25T16:46:11.550" v="8732" actId="26606"/>
          <ac:spMkLst>
            <pc:docMk/>
            <pc:sldMk cId="2625417662" sldId="275"/>
            <ac:spMk id="16" creationId="{AC8F6C8C-AB5A-4548-942D-E3FD40ACBC49}"/>
          </ac:spMkLst>
        </pc:spChg>
        <pc:spChg chg="add del">
          <ac:chgData name="Narcaine 13" userId="7f7142efcc06689c" providerId="LiveId" clId="{E64A2A1B-3939-4196-BCB7-05093E4BBA69}" dt="2024-08-25T16:46:19.929" v="8734" actId="26606"/>
          <ac:spMkLst>
            <pc:docMk/>
            <pc:sldMk cId="2625417662" sldId="275"/>
            <ac:spMk id="18" creationId="{2596F992-698C-48C0-9D89-70DA4CE927EF}"/>
          </ac:spMkLst>
        </pc:spChg>
        <pc:spChg chg="add del">
          <ac:chgData name="Narcaine 13" userId="7f7142efcc06689c" providerId="LiveId" clId="{E64A2A1B-3939-4196-BCB7-05093E4BBA69}" dt="2024-08-25T16:46:19.929" v="8734" actId="26606"/>
          <ac:spMkLst>
            <pc:docMk/>
            <pc:sldMk cId="2625417662" sldId="275"/>
            <ac:spMk id="19" creationId="{E7BFF8DC-0AE7-4AD2-9B28-2E5F26D62C30}"/>
          </ac:spMkLst>
        </pc:spChg>
        <pc:spChg chg="add del">
          <ac:chgData name="Narcaine 13" userId="7f7142efcc06689c" providerId="LiveId" clId="{E64A2A1B-3939-4196-BCB7-05093E4BBA69}" dt="2024-08-25T16:46:19.929" v="8734" actId="26606"/>
          <ac:spMkLst>
            <pc:docMk/>
            <pc:sldMk cId="2625417662" sldId="275"/>
            <ac:spMk id="20" creationId="{7E0162AD-C6E5-4BF8-A453-76ADB36877D3}"/>
          </ac:spMkLst>
        </pc:spChg>
        <pc:spChg chg="add">
          <ac:chgData name="Narcaine 13" userId="7f7142efcc06689c" providerId="LiveId" clId="{E64A2A1B-3939-4196-BCB7-05093E4BBA69}" dt="2024-08-25T16:46:19.937" v="8735" actId="26606"/>
          <ac:spMkLst>
            <pc:docMk/>
            <pc:sldMk cId="2625417662" sldId="275"/>
            <ac:spMk id="22" creationId="{0CCC4BA0-1298-4DBD-86F1-B51D8C9D3437}"/>
          </ac:spMkLst>
        </pc:spChg>
        <pc:spChg chg="add">
          <ac:chgData name="Narcaine 13" userId="7f7142efcc06689c" providerId="LiveId" clId="{E64A2A1B-3939-4196-BCB7-05093E4BBA69}" dt="2024-08-25T16:46:19.937" v="8735" actId="26606"/>
          <ac:spMkLst>
            <pc:docMk/>
            <pc:sldMk cId="2625417662" sldId="275"/>
            <ac:spMk id="23" creationId="{EEBF1590-3B36-48EE-A89D-3B6F3CB256AB}"/>
          </ac:spMkLst>
        </pc:spChg>
        <pc:spChg chg="add">
          <ac:chgData name="Narcaine 13" userId="7f7142efcc06689c" providerId="LiveId" clId="{E64A2A1B-3939-4196-BCB7-05093E4BBA69}" dt="2024-08-25T16:46:19.937" v="8735" actId="26606"/>
          <ac:spMkLst>
            <pc:docMk/>
            <pc:sldMk cId="2625417662" sldId="275"/>
            <ac:spMk id="24" creationId="{AC8F6C8C-AB5A-4548-942D-E3FD40ACBC49}"/>
          </ac:spMkLst>
        </pc:spChg>
        <pc:picChg chg="mod">
          <ac:chgData name="Narcaine 13" userId="7f7142efcc06689c" providerId="LiveId" clId="{E64A2A1B-3939-4196-BCB7-05093E4BBA69}" dt="2024-08-25T16:46:44.029" v="8737" actId="208"/>
          <ac:picMkLst>
            <pc:docMk/>
            <pc:sldMk cId="2625417662" sldId="275"/>
            <ac:picMk id="4" creationId="{2D9242A7-C540-1340-640B-A19FF9FBD4FB}"/>
          </ac:picMkLst>
        </pc:picChg>
      </pc:sldChg>
      <pc:sldChg chg="addSp delSp modSp add mod modTransition setBg">
        <pc:chgData name="Narcaine 13" userId="7f7142efcc06689c" providerId="LiveId" clId="{E64A2A1B-3939-4196-BCB7-05093E4BBA69}" dt="2024-08-27T00:57:16.721" v="9026" actId="20577"/>
        <pc:sldMkLst>
          <pc:docMk/>
          <pc:sldMk cId="3107762095" sldId="276"/>
        </pc:sldMkLst>
        <pc:spChg chg="mod">
          <ac:chgData name="Narcaine 13" userId="7f7142efcc06689c" providerId="LiveId" clId="{E64A2A1B-3939-4196-BCB7-05093E4BBA69}" dt="2024-08-25T16:57:54.451" v="8926" actId="121"/>
          <ac:spMkLst>
            <pc:docMk/>
            <pc:sldMk cId="3107762095" sldId="276"/>
            <ac:spMk id="2" creationId="{12570DED-E942-4274-A5C5-61D0403EDC64}"/>
          </ac:spMkLst>
        </pc:spChg>
        <pc:spChg chg="mod ord">
          <ac:chgData name="Narcaine 13" userId="7f7142efcc06689c" providerId="LiveId" clId="{E64A2A1B-3939-4196-BCB7-05093E4BBA69}" dt="2024-08-27T00:57:16.721" v="9026" actId="20577"/>
          <ac:spMkLst>
            <pc:docMk/>
            <pc:sldMk cId="3107762095" sldId="276"/>
            <ac:spMk id="7" creationId="{FADDAB32-E602-42AB-85E5-81A683738955}"/>
          </ac:spMkLst>
        </pc:spChg>
        <pc:spChg chg="add del">
          <ac:chgData name="Narcaine 13" userId="7f7142efcc06689c" providerId="LiveId" clId="{E64A2A1B-3939-4196-BCB7-05093E4BBA69}" dt="2024-08-25T16:56:50.883" v="8914" actId="26606"/>
          <ac:spMkLst>
            <pc:docMk/>
            <pc:sldMk cId="3107762095" sldId="276"/>
            <ac:spMk id="15" creationId="{B712E947-0734-45F9-9C4F-41114EC3A33E}"/>
          </ac:spMkLst>
        </pc:spChg>
        <pc:spChg chg="add del">
          <ac:chgData name="Narcaine 13" userId="7f7142efcc06689c" providerId="LiveId" clId="{E64A2A1B-3939-4196-BCB7-05093E4BBA69}" dt="2024-08-25T16:48:26.520" v="8748" actId="26606"/>
          <ac:spMkLst>
            <pc:docMk/>
            <pc:sldMk cId="3107762095" sldId="276"/>
            <ac:spMk id="17" creationId="{75CB13C8-EF6B-6055-F19A-7B42640CD84A}"/>
          </ac:spMkLst>
        </pc:spChg>
        <pc:spChg chg="add del">
          <ac:chgData name="Narcaine 13" userId="7f7142efcc06689c" providerId="LiveId" clId="{E64A2A1B-3939-4196-BCB7-05093E4BBA69}" dt="2024-08-25T16:57:03.666" v="8918" actId="26606"/>
          <ac:spMkLst>
            <pc:docMk/>
            <pc:sldMk cId="3107762095" sldId="276"/>
            <ac:spMk id="21" creationId="{231A2881-D8D7-4A7D-ACA3-E9F849F853D8}"/>
          </ac:spMkLst>
        </pc:spChg>
        <pc:spChg chg="add del">
          <ac:chgData name="Narcaine 13" userId="7f7142efcc06689c" providerId="LiveId" clId="{E64A2A1B-3939-4196-BCB7-05093E4BBA69}" dt="2024-08-25T16:56:53.152" v="8916" actId="26606"/>
          <ac:spMkLst>
            <pc:docMk/>
            <pc:sldMk cId="3107762095" sldId="276"/>
            <ac:spMk id="24" creationId="{B712E947-0734-45F9-9C4F-41114EC3A33E}"/>
          </ac:spMkLst>
        </pc:spChg>
        <pc:spChg chg="add del">
          <ac:chgData name="Narcaine 13" userId="7f7142efcc06689c" providerId="LiveId" clId="{E64A2A1B-3939-4196-BCB7-05093E4BBA69}" dt="2024-08-25T16:56:53.152" v="8916" actId="26606"/>
          <ac:spMkLst>
            <pc:docMk/>
            <pc:sldMk cId="3107762095" sldId="276"/>
            <ac:spMk id="25" creationId="{5A65989E-BBD5-44D7-AA86-7AFD5D46BBC0}"/>
          </ac:spMkLst>
        </pc:spChg>
        <pc:spChg chg="add del">
          <ac:chgData name="Narcaine 13" userId="7f7142efcc06689c" providerId="LiveId" clId="{E64A2A1B-3939-4196-BCB7-05093E4BBA69}" dt="2024-08-25T16:56:53.152" v="8916" actId="26606"/>
          <ac:spMkLst>
            <pc:docMk/>
            <pc:sldMk cId="3107762095" sldId="276"/>
            <ac:spMk id="26" creationId="{231A2881-D8D7-4A7D-ACA3-E9F849F853D8}"/>
          </ac:spMkLst>
        </pc:spChg>
        <pc:spChg chg="add del">
          <ac:chgData name="Narcaine 13" userId="7f7142efcc06689c" providerId="LiveId" clId="{E64A2A1B-3939-4196-BCB7-05093E4BBA69}" dt="2024-08-25T16:57:03.666" v="8918" actId="26606"/>
          <ac:spMkLst>
            <pc:docMk/>
            <pc:sldMk cId="3107762095" sldId="276"/>
            <ac:spMk id="28" creationId="{B712E947-0734-45F9-9C4F-41114EC3A33E}"/>
          </ac:spMkLst>
        </pc:spChg>
        <pc:spChg chg="add del">
          <ac:chgData name="Narcaine 13" userId="7f7142efcc06689c" providerId="LiveId" clId="{E64A2A1B-3939-4196-BCB7-05093E4BBA69}" dt="2024-08-25T16:57:03.666" v="8918" actId="26606"/>
          <ac:spMkLst>
            <pc:docMk/>
            <pc:sldMk cId="3107762095" sldId="276"/>
            <ac:spMk id="29" creationId="{5A65989E-BBD5-44D7-AA86-7AFD5D46BBC0}"/>
          </ac:spMkLst>
        </pc:spChg>
        <pc:spChg chg="add del">
          <ac:chgData name="Narcaine 13" userId="7f7142efcc06689c" providerId="LiveId" clId="{E64A2A1B-3939-4196-BCB7-05093E4BBA69}" dt="2024-08-25T16:57:16.729" v="8920" actId="26606"/>
          <ac:spMkLst>
            <pc:docMk/>
            <pc:sldMk cId="3107762095" sldId="276"/>
            <ac:spMk id="32" creationId="{B712E947-0734-45F9-9C4F-41114EC3A33E}"/>
          </ac:spMkLst>
        </pc:spChg>
        <pc:spChg chg="add del">
          <ac:chgData name="Narcaine 13" userId="7f7142efcc06689c" providerId="LiveId" clId="{E64A2A1B-3939-4196-BCB7-05093E4BBA69}" dt="2024-08-25T16:57:16.729" v="8920" actId="26606"/>
          <ac:spMkLst>
            <pc:docMk/>
            <pc:sldMk cId="3107762095" sldId="276"/>
            <ac:spMk id="33" creationId="{5A65989E-BBD5-44D7-AA86-7AFD5D46BBC0}"/>
          </ac:spMkLst>
        </pc:spChg>
        <pc:spChg chg="add del">
          <ac:chgData name="Narcaine 13" userId="7f7142efcc06689c" providerId="LiveId" clId="{E64A2A1B-3939-4196-BCB7-05093E4BBA69}" dt="2024-08-25T16:57:16.729" v="8920" actId="26606"/>
          <ac:spMkLst>
            <pc:docMk/>
            <pc:sldMk cId="3107762095" sldId="276"/>
            <ac:spMk id="34" creationId="{231A2881-D8D7-4A7D-ACA3-E9F849F853D8}"/>
          </ac:spMkLst>
        </pc:spChg>
        <pc:spChg chg="add">
          <ac:chgData name="Narcaine 13" userId="7f7142efcc06689c" providerId="LiveId" clId="{E64A2A1B-3939-4196-BCB7-05093E4BBA69}" dt="2024-08-25T16:57:16.745" v="8921" actId="26606"/>
          <ac:spMkLst>
            <pc:docMk/>
            <pc:sldMk cId="3107762095" sldId="276"/>
            <ac:spMk id="36" creationId="{B712E947-0734-45F9-9C4F-41114EC3A33E}"/>
          </ac:spMkLst>
        </pc:spChg>
        <pc:spChg chg="add">
          <ac:chgData name="Narcaine 13" userId="7f7142efcc06689c" providerId="LiveId" clId="{E64A2A1B-3939-4196-BCB7-05093E4BBA69}" dt="2024-08-25T16:57:16.745" v="8921" actId="26606"/>
          <ac:spMkLst>
            <pc:docMk/>
            <pc:sldMk cId="3107762095" sldId="276"/>
            <ac:spMk id="37" creationId="{5A65989E-BBD5-44D7-AA86-7AFD5D46BBC0}"/>
          </ac:spMkLst>
        </pc:spChg>
        <pc:spChg chg="add">
          <ac:chgData name="Narcaine 13" userId="7f7142efcc06689c" providerId="LiveId" clId="{E64A2A1B-3939-4196-BCB7-05093E4BBA69}" dt="2024-08-25T16:57:16.745" v="8921" actId="26606"/>
          <ac:spMkLst>
            <pc:docMk/>
            <pc:sldMk cId="3107762095" sldId="276"/>
            <ac:spMk id="38" creationId="{231A2881-D8D7-4A7D-ACA3-E9F849F853D8}"/>
          </ac:spMkLst>
        </pc:spChg>
        <pc:grpChg chg="add del">
          <ac:chgData name="Narcaine 13" userId="7f7142efcc06689c" providerId="LiveId" clId="{E64A2A1B-3939-4196-BCB7-05093E4BBA69}" dt="2024-08-25T16:53:56.292" v="8904" actId="26606"/>
          <ac:grpSpMkLst>
            <pc:docMk/>
            <pc:sldMk cId="3107762095" sldId="276"/>
            <ac:grpSpMk id="14" creationId="{EE6DDE04-9207-9649-A817-4425425F6001}"/>
          </ac:grpSpMkLst>
        </pc:grpChg>
        <pc:grpChg chg="add del">
          <ac:chgData name="Narcaine 13" userId="7f7142efcc06689c" providerId="LiveId" clId="{E64A2A1B-3939-4196-BCB7-05093E4BBA69}" dt="2024-08-25T16:56:50.883" v="8914" actId="26606"/>
          <ac:grpSpMkLst>
            <pc:docMk/>
            <pc:sldMk cId="3107762095" sldId="276"/>
            <ac:grpSpMk id="16" creationId="{12B3290A-D3BF-4B87-B55B-FD9A98B49727}"/>
          </ac:grpSpMkLst>
        </pc:grpChg>
        <pc:grpChg chg="add del">
          <ac:chgData name="Narcaine 13" userId="7f7142efcc06689c" providerId="LiveId" clId="{E64A2A1B-3939-4196-BCB7-05093E4BBA69}" dt="2024-08-25T16:52:59.935" v="8899" actId="26606"/>
          <ac:grpSpMkLst>
            <pc:docMk/>
            <pc:sldMk cId="3107762095" sldId="276"/>
            <ac:grpSpMk id="23" creationId="{792AA144-DDFF-C43B-6866-516C9091D065}"/>
          </ac:grpSpMkLst>
        </pc:grpChg>
        <pc:grpChg chg="add del">
          <ac:chgData name="Narcaine 13" userId="7f7142efcc06689c" providerId="LiveId" clId="{E64A2A1B-3939-4196-BCB7-05093E4BBA69}" dt="2024-08-25T16:53:11.584" v="8901" actId="26606"/>
          <ac:grpSpMkLst>
            <pc:docMk/>
            <pc:sldMk cId="3107762095" sldId="276"/>
            <ac:grpSpMk id="27" creationId="{EE6DDE04-9207-9649-A817-4425425F6001}"/>
          </ac:grpSpMkLst>
        </pc:grpChg>
        <pc:grpChg chg="add del">
          <ac:chgData name="Narcaine 13" userId="7f7142efcc06689c" providerId="LiveId" clId="{E64A2A1B-3939-4196-BCB7-05093E4BBA69}" dt="2024-08-25T16:53:54.004" v="8903" actId="26606"/>
          <ac:grpSpMkLst>
            <pc:docMk/>
            <pc:sldMk cId="3107762095" sldId="276"/>
            <ac:grpSpMk id="31" creationId="{D0B504DB-2CA0-0008-B756-CDCA1713F8A7}"/>
          </ac:grpSpMkLst>
        </pc:grpChg>
        <pc:picChg chg="mod ord modCrop">
          <ac:chgData name="Narcaine 13" userId="7f7142efcc06689c" providerId="LiveId" clId="{E64A2A1B-3939-4196-BCB7-05093E4BBA69}" dt="2024-08-25T16:57:42.536" v="8924" actId="18131"/>
          <ac:picMkLst>
            <pc:docMk/>
            <pc:sldMk cId="3107762095" sldId="276"/>
            <ac:picMk id="10" creationId="{4D8E7560-27F2-71C1-4C92-D029A4919E60}"/>
          </ac:picMkLst>
        </pc:picChg>
        <pc:picChg chg="mod modCrop">
          <ac:chgData name="Narcaine 13" userId="7f7142efcc06689c" providerId="LiveId" clId="{E64A2A1B-3939-4196-BCB7-05093E4BBA69}" dt="2024-08-25T16:57:27.226" v="8922" actId="18131"/>
          <ac:picMkLst>
            <pc:docMk/>
            <pc:sldMk cId="3107762095" sldId="276"/>
            <ac:picMk id="12" creationId="{04D75B2A-3A94-F03C-1A75-051A515A2F64}"/>
          </ac:picMkLst>
        </pc:picChg>
        <pc:cxnChg chg="add del">
          <ac:chgData name="Narcaine 13" userId="7f7142efcc06689c" providerId="LiveId" clId="{E64A2A1B-3939-4196-BCB7-05093E4BBA69}" dt="2024-08-25T16:48:26.520" v="8748" actId="26606"/>
          <ac:cxnSpMkLst>
            <pc:docMk/>
            <pc:sldMk cId="3107762095" sldId="276"/>
            <ac:cxnSpMk id="19" creationId="{1503BFE4-729B-D9D0-C17B-501E6AF1127A}"/>
          </ac:cxnSpMkLst>
        </pc:cxnChg>
      </pc:sldChg>
      <pc:sldChg chg="addSp modSp add mod modTransition setBg">
        <pc:chgData name="Narcaine 13" userId="7f7142efcc06689c" providerId="LiveId" clId="{E64A2A1B-3939-4196-BCB7-05093E4BBA69}" dt="2024-08-27T00:53:13.408" v="9021"/>
        <pc:sldMkLst>
          <pc:docMk/>
          <pc:sldMk cId="3083151280" sldId="277"/>
        </pc:sldMkLst>
        <pc:spChg chg="mod">
          <ac:chgData name="Narcaine 13" userId="7f7142efcc06689c" providerId="LiveId" clId="{E64A2A1B-3939-4196-BCB7-05093E4BBA69}" dt="2024-08-25T16:50:01.544" v="8751" actId="20577"/>
          <ac:spMkLst>
            <pc:docMk/>
            <pc:sldMk cId="3083151280" sldId="277"/>
            <ac:spMk id="2" creationId="{12570DED-E942-4274-A5C5-61D0403EDC64}"/>
          </ac:spMkLst>
        </pc:spChg>
        <pc:spChg chg="mod">
          <ac:chgData name="Narcaine 13" userId="7f7142efcc06689c" providerId="LiveId" clId="{E64A2A1B-3939-4196-BCB7-05093E4BBA69}" dt="2024-08-25T16:50:40.722" v="8777" actId="14100"/>
          <ac:spMkLst>
            <pc:docMk/>
            <pc:sldMk cId="3083151280" sldId="277"/>
            <ac:spMk id="7" creationId="{FADDAB32-E602-42AB-85E5-81A683738955}"/>
          </ac:spMkLst>
        </pc:spChg>
        <pc:spChg chg="add">
          <ac:chgData name="Narcaine 13" userId="7f7142efcc06689c" providerId="LiveId" clId="{E64A2A1B-3939-4196-BCB7-05093E4BBA69}" dt="2024-08-25T16:49:44.501" v="8749" actId="26606"/>
          <ac:spMkLst>
            <pc:docMk/>
            <pc:sldMk cId="3083151280" sldId="277"/>
            <ac:spMk id="12" creationId="{C4285719-470E-454C-AF62-8323075F1F5B}"/>
          </ac:spMkLst>
        </pc:spChg>
        <pc:spChg chg="add">
          <ac:chgData name="Narcaine 13" userId="7f7142efcc06689c" providerId="LiveId" clId="{E64A2A1B-3939-4196-BCB7-05093E4BBA69}" dt="2024-08-25T16:49:44.501" v="8749" actId="26606"/>
          <ac:spMkLst>
            <pc:docMk/>
            <pc:sldMk cId="3083151280" sldId="277"/>
            <ac:spMk id="14" creationId="{CD9FE4EF-C4D8-49A0-B2FF-81D8DB7D8A24}"/>
          </ac:spMkLst>
        </pc:spChg>
        <pc:spChg chg="add">
          <ac:chgData name="Narcaine 13" userId="7f7142efcc06689c" providerId="LiveId" clId="{E64A2A1B-3939-4196-BCB7-05093E4BBA69}" dt="2024-08-25T16:49:44.501" v="8749" actId="26606"/>
          <ac:spMkLst>
            <pc:docMk/>
            <pc:sldMk cId="3083151280" sldId="277"/>
            <ac:spMk id="16" creationId="{4300840D-0A0B-4512-BACA-B439D5B9C57C}"/>
          </ac:spMkLst>
        </pc:spChg>
        <pc:spChg chg="add">
          <ac:chgData name="Narcaine 13" userId="7f7142efcc06689c" providerId="LiveId" clId="{E64A2A1B-3939-4196-BCB7-05093E4BBA69}" dt="2024-08-25T16:49:44.501" v="8749" actId="26606"/>
          <ac:spMkLst>
            <pc:docMk/>
            <pc:sldMk cId="3083151280" sldId="277"/>
            <ac:spMk id="18" creationId="{D2B78728-A580-49A7-84F9-6EF6F583ADE0}"/>
          </ac:spMkLst>
        </pc:spChg>
        <pc:spChg chg="add">
          <ac:chgData name="Narcaine 13" userId="7f7142efcc06689c" providerId="LiveId" clId="{E64A2A1B-3939-4196-BCB7-05093E4BBA69}" dt="2024-08-25T16:49:44.501" v="8749" actId="26606"/>
          <ac:spMkLst>
            <pc:docMk/>
            <pc:sldMk cId="3083151280" sldId="277"/>
            <ac:spMk id="20" creationId="{38FAA1A1-D861-433F-88FA-1E9D6FD31D11}"/>
          </ac:spMkLst>
        </pc:spChg>
        <pc:spChg chg="add">
          <ac:chgData name="Narcaine 13" userId="7f7142efcc06689c" providerId="LiveId" clId="{E64A2A1B-3939-4196-BCB7-05093E4BBA69}" dt="2024-08-25T16:49:44.501" v="8749" actId="26606"/>
          <ac:spMkLst>
            <pc:docMk/>
            <pc:sldMk cId="3083151280" sldId="277"/>
            <ac:spMk id="22" creationId="{8D71EDA1-87BF-4D5D-AB79-F346FD19278A}"/>
          </ac:spMkLst>
        </pc:spChg>
        <pc:picChg chg="mod">
          <ac:chgData name="Narcaine 13" userId="7f7142efcc06689c" providerId="LiveId" clId="{E64A2A1B-3939-4196-BCB7-05093E4BBA69}" dt="2024-08-25T16:51:07.188" v="8896" actId="1038"/>
          <ac:picMkLst>
            <pc:docMk/>
            <pc:sldMk cId="3083151280" sldId="277"/>
            <ac:picMk id="4" creationId="{C5AAE08D-9EC0-EC5D-292B-09DC607A36B9}"/>
          </ac:picMkLst>
        </pc:picChg>
      </pc:sldChg>
      <pc:sldChg chg="addSp delSp modSp new mod modTransition setBg modClrScheme chgLayout">
        <pc:chgData name="Narcaine 13" userId="7f7142efcc06689c" providerId="LiveId" clId="{E64A2A1B-3939-4196-BCB7-05093E4BBA69}" dt="2024-08-27T00:53:13.408" v="9021"/>
        <pc:sldMkLst>
          <pc:docMk/>
          <pc:sldMk cId="2575229799" sldId="278"/>
        </pc:sldMkLst>
        <pc:spChg chg="mod ord">
          <ac:chgData name="Narcaine 13" userId="7f7142efcc06689c" providerId="LiveId" clId="{E64A2A1B-3939-4196-BCB7-05093E4BBA69}" dt="2024-08-25T17:00:17.444" v="8951" actId="26606"/>
          <ac:spMkLst>
            <pc:docMk/>
            <pc:sldMk cId="2575229799" sldId="278"/>
            <ac:spMk id="2" creationId="{ED56BFBE-0CFD-DA0D-22BF-B921063D3488}"/>
          </ac:spMkLst>
        </pc:spChg>
        <pc:spChg chg="del mod ord">
          <ac:chgData name="Narcaine 13" userId="7f7142efcc06689c" providerId="LiveId" clId="{E64A2A1B-3939-4196-BCB7-05093E4BBA69}" dt="2024-08-25T16:06:53.509" v="7569" actId="700"/>
          <ac:spMkLst>
            <pc:docMk/>
            <pc:sldMk cId="2575229799" sldId="278"/>
            <ac:spMk id="3" creationId="{881A30D4-7713-37B1-2CA3-BDFE2762C73D}"/>
          </ac:spMkLst>
        </pc:spChg>
        <pc:spChg chg="del">
          <ac:chgData name="Narcaine 13" userId="7f7142efcc06689c" providerId="LiveId" clId="{E64A2A1B-3939-4196-BCB7-05093E4BBA69}" dt="2024-08-25T16:06:53.509" v="7569" actId="700"/>
          <ac:spMkLst>
            <pc:docMk/>
            <pc:sldMk cId="2575229799" sldId="278"/>
            <ac:spMk id="4" creationId="{AD0829B6-EA09-76EB-73F2-36CEC42822D0}"/>
          </ac:spMkLst>
        </pc:spChg>
        <pc:spChg chg="add mod ord">
          <ac:chgData name="Narcaine 13" userId="7f7142efcc06689c" providerId="LiveId" clId="{E64A2A1B-3939-4196-BCB7-05093E4BBA69}" dt="2024-08-25T17:00:17.444" v="8951" actId="26606"/>
          <ac:spMkLst>
            <pc:docMk/>
            <pc:sldMk cId="2575229799" sldId="278"/>
            <ac:spMk id="5" creationId="{218CF1A1-C067-743F-63A0-05917367C283}"/>
          </ac:spMkLst>
        </pc:spChg>
        <pc:spChg chg="add">
          <ac:chgData name="Narcaine 13" userId="7f7142efcc06689c" providerId="LiveId" clId="{E64A2A1B-3939-4196-BCB7-05093E4BBA69}" dt="2024-08-25T17:00:17.444" v="8951" actId="26606"/>
          <ac:spMkLst>
            <pc:docMk/>
            <pc:sldMk cId="2575229799" sldId="278"/>
            <ac:spMk id="10" creationId="{DEE2AD96-B495-4E06-9291-B71706F728CB}"/>
          </ac:spMkLst>
        </pc:spChg>
        <pc:spChg chg="add">
          <ac:chgData name="Narcaine 13" userId="7f7142efcc06689c" providerId="LiveId" clId="{E64A2A1B-3939-4196-BCB7-05093E4BBA69}" dt="2024-08-25T17:00:17.444" v="8951" actId="26606"/>
          <ac:spMkLst>
            <pc:docMk/>
            <pc:sldMk cId="2575229799" sldId="278"/>
            <ac:spMk id="12" creationId="{53CF6D67-C5A8-4ADD-9E8E-1E38CA1D3166}"/>
          </ac:spMkLst>
        </pc:spChg>
        <pc:spChg chg="add">
          <ac:chgData name="Narcaine 13" userId="7f7142efcc06689c" providerId="LiveId" clId="{E64A2A1B-3939-4196-BCB7-05093E4BBA69}" dt="2024-08-25T17:00:17.444" v="8951" actId="26606"/>
          <ac:spMkLst>
            <pc:docMk/>
            <pc:sldMk cId="2575229799" sldId="278"/>
            <ac:spMk id="14" creationId="{86909FA0-B515-4681-B7A8-FA281D133B94}"/>
          </ac:spMkLst>
        </pc:spChg>
        <pc:spChg chg="add">
          <ac:chgData name="Narcaine 13" userId="7f7142efcc06689c" providerId="LiveId" clId="{E64A2A1B-3939-4196-BCB7-05093E4BBA69}" dt="2024-08-25T17:00:17.444" v="8951" actId="26606"/>
          <ac:spMkLst>
            <pc:docMk/>
            <pc:sldMk cId="2575229799" sldId="278"/>
            <ac:spMk id="16" creationId="{21C9FE86-FCC3-4A31-AA1C-C882262B7FE7}"/>
          </ac:spMkLst>
        </pc:spChg>
        <pc:spChg chg="add">
          <ac:chgData name="Narcaine 13" userId="7f7142efcc06689c" providerId="LiveId" clId="{E64A2A1B-3939-4196-BCB7-05093E4BBA69}" dt="2024-08-25T17:00:17.444" v="8951" actId="26606"/>
          <ac:spMkLst>
            <pc:docMk/>
            <pc:sldMk cId="2575229799" sldId="278"/>
            <ac:spMk id="18" creationId="{7D96243B-ECED-4B71-8E06-AE9A285EAD20}"/>
          </ac:spMkLst>
        </pc:spChg>
        <pc:spChg chg="add">
          <ac:chgData name="Narcaine 13" userId="7f7142efcc06689c" providerId="LiveId" clId="{E64A2A1B-3939-4196-BCB7-05093E4BBA69}" dt="2024-08-25T17:00:17.444" v="8951" actId="26606"/>
          <ac:spMkLst>
            <pc:docMk/>
            <pc:sldMk cId="2575229799" sldId="278"/>
            <ac:spMk id="20" creationId="{A09989E4-EFDC-4A90-A633-E0525FB4139E}"/>
          </ac:spMkLst>
        </pc:spChg>
      </pc:sldChg>
      <pc:sldChg chg="addSp delSp modSp new mod modTransition setBg modClrScheme chgLayout">
        <pc:chgData name="Narcaine 13" userId="7f7142efcc06689c" providerId="LiveId" clId="{E64A2A1B-3939-4196-BCB7-05093E4BBA69}" dt="2024-08-27T00:53:13.408" v="9021"/>
        <pc:sldMkLst>
          <pc:docMk/>
          <pc:sldMk cId="1189855094" sldId="279"/>
        </pc:sldMkLst>
        <pc:spChg chg="mod ord">
          <ac:chgData name="Narcaine 13" userId="7f7142efcc06689c" providerId="LiveId" clId="{E64A2A1B-3939-4196-BCB7-05093E4BBA69}" dt="2024-08-25T17:01:44.459" v="8962" actId="26606"/>
          <ac:spMkLst>
            <pc:docMk/>
            <pc:sldMk cId="1189855094" sldId="279"/>
            <ac:spMk id="2" creationId="{B033D99E-87AC-BC0A-F41F-51BEFD947F0E}"/>
          </ac:spMkLst>
        </pc:spChg>
        <pc:spChg chg="del mod ord">
          <ac:chgData name="Narcaine 13" userId="7f7142efcc06689c" providerId="LiveId" clId="{E64A2A1B-3939-4196-BCB7-05093E4BBA69}" dt="2024-08-25T16:08:23.022" v="7684" actId="700"/>
          <ac:spMkLst>
            <pc:docMk/>
            <pc:sldMk cId="1189855094" sldId="279"/>
            <ac:spMk id="3" creationId="{F8B0F421-FE11-EA1A-CEB5-987984E835CB}"/>
          </ac:spMkLst>
        </pc:spChg>
        <pc:spChg chg="del">
          <ac:chgData name="Narcaine 13" userId="7f7142efcc06689c" providerId="LiveId" clId="{E64A2A1B-3939-4196-BCB7-05093E4BBA69}" dt="2024-08-25T16:08:23.022" v="7684" actId="700"/>
          <ac:spMkLst>
            <pc:docMk/>
            <pc:sldMk cId="1189855094" sldId="279"/>
            <ac:spMk id="4" creationId="{4CFD8734-6586-7173-262E-E422EA0B9F60}"/>
          </ac:spMkLst>
        </pc:spChg>
        <pc:spChg chg="add mod ord">
          <ac:chgData name="Narcaine 13" userId="7f7142efcc06689c" providerId="LiveId" clId="{E64A2A1B-3939-4196-BCB7-05093E4BBA69}" dt="2024-08-25T17:01:44.459" v="8962" actId="26606"/>
          <ac:spMkLst>
            <pc:docMk/>
            <pc:sldMk cId="1189855094" sldId="279"/>
            <ac:spMk id="5" creationId="{97075B70-A0EF-4BA5-164C-A0ED6A551121}"/>
          </ac:spMkLst>
        </pc:spChg>
        <pc:spChg chg="add del">
          <ac:chgData name="Narcaine 13" userId="7f7142efcc06689c" providerId="LiveId" clId="{E64A2A1B-3939-4196-BCB7-05093E4BBA69}" dt="2024-08-25T17:01:40.931" v="8959" actId="26606"/>
          <ac:spMkLst>
            <pc:docMk/>
            <pc:sldMk cId="1189855094" sldId="279"/>
            <ac:spMk id="10" creationId="{DEE2AD96-B495-4E06-9291-B71706F728CB}"/>
          </ac:spMkLst>
        </pc:spChg>
        <pc:spChg chg="add del">
          <ac:chgData name="Narcaine 13" userId="7f7142efcc06689c" providerId="LiveId" clId="{E64A2A1B-3939-4196-BCB7-05093E4BBA69}" dt="2024-08-25T17:01:40.931" v="8959" actId="26606"/>
          <ac:spMkLst>
            <pc:docMk/>
            <pc:sldMk cId="1189855094" sldId="279"/>
            <ac:spMk id="12" creationId="{53CF6D67-C5A8-4ADD-9E8E-1E38CA1D3166}"/>
          </ac:spMkLst>
        </pc:spChg>
        <pc:spChg chg="add del">
          <ac:chgData name="Narcaine 13" userId="7f7142efcc06689c" providerId="LiveId" clId="{E64A2A1B-3939-4196-BCB7-05093E4BBA69}" dt="2024-08-25T17:01:40.931" v="8959" actId="26606"/>
          <ac:spMkLst>
            <pc:docMk/>
            <pc:sldMk cId="1189855094" sldId="279"/>
            <ac:spMk id="14" creationId="{86909FA0-B515-4681-B7A8-FA281D133B94}"/>
          </ac:spMkLst>
        </pc:spChg>
        <pc:spChg chg="add del">
          <ac:chgData name="Narcaine 13" userId="7f7142efcc06689c" providerId="LiveId" clId="{E64A2A1B-3939-4196-BCB7-05093E4BBA69}" dt="2024-08-25T17:01:40.931" v="8959" actId="26606"/>
          <ac:spMkLst>
            <pc:docMk/>
            <pc:sldMk cId="1189855094" sldId="279"/>
            <ac:spMk id="16" creationId="{21C9FE86-FCC3-4A31-AA1C-C882262B7FE7}"/>
          </ac:spMkLst>
        </pc:spChg>
        <pc:spChg chg="add del">
          <ac:chgData name="Narcaine 13" userId="7f7142efcc06689c" providerId="LiveId" clId="{E64A2A1B-3939-4196-BCB7-05093E4BBA69}" dt="2024-08-25T17:01:40.931" v="8959" actId="26606"/>
          <ac:spMkLst>
            <pc:docMk/>
            <pc:sldMk cId="1189855094" sldId="279"/>
            <ac:spMk id="18" creationId="{7D96243B-ECED-4B71-8E06-AE9A285EAD20}"/>
          </ac:spMkLst>
        </pc:spChg>
        <pc:spChg chg="add del">
          <ac:chgData name="Narcaine 13" userId="7f7142efcc06689c" providerId="LiveId" clId="{E64A2A1B-3939-4196-BCB7-05093E4BBA69}" dt="2024-08-25T17:01:40.931" v="8959" actId="26606"/>
          <ac:spMkLst>
            <pc:docMk/>
            <pc:sldMk cId="1189855094" sldId="279"/>
            <ac:spMk id="20" creationId="{A09989E4-EFDC-4A90-A633-E0525FB4139E}"/>
          </ac:spMkLst>
        </pc:spChg>
        <pc:spChg chg="add del">
          <ac:chgData name="Narcaine 13" userId="7f7142efcc06689c" providerId="LiveId" clId="{E64A2A1B-3939-4196-BCB7-05093E4BBA69}" dt="2024-08-25T17:01:44.451" v="8961" actId="26606"/>
          <ac:spMkLst>
            <pc:docMk/>
            <pc:sldMk cId="1189855094" sldId="279"/>
            <ac:spMk id="22" creationId="{8D71EDA1-87BF-4D5D-AB79-F346FD19278A}"/>
          </ac:spMkLst>
        </pc:spChg>
        <pc:spChg chg="add del">
          <ac:chgData name="Narcaine 13" userId="7f7142efcc06689c" providerId="LiveId" clId="{E64A2A1B-3939-4196-BCB7-05093E4BBA69}" dt="2024-08-25T17:01:44.451" v="8961" actId="26606"/>
          <ac:spMkLst>
            <pc:docMk/>
            <pc:sldMk cId="1189855094" sldId="279"/>
            <ac:spMk id="23" creationId="{09588DA8-065E-4F6F-8EFD-43104AB2E0CF}"/>
          </ac:spMkLst>
        </pc:spChg>
        <pc:spChg chg="add del">
          <ac:chgData name="Narcaine 13" userId="7f7142efcc06689c" providerId="LiveId" clId="{E64A2A1B-3939-4196-BCB7-05093E4BBA69}" dt="2024-08-25T17:01:44.451" v="8961" actId="26606"/>
          <ac:spMkLst>
            <pc:docMk/>
            <pc:sldMk cId="1189855094" sldId="279"/>
            <ac:spMk id="24" creationId="{C4285719-470E-454C-AF62-8323075F1F5B}"/>
          </ac:spMkLst>
        </pc:spChg>
        <pc:spChg chg="add del">
          <ac:chgData name="Narcaine 13" userId="7f7142efcc06689c" providerId="LiveId" clId="{E64A2A1B-3939-4196-BCB7-05093E4BBA69}" dt="2024-08-25T17:01:44.451" v="8961" actId="26606"/>
          <ac:spMkLst>
            <pc:docMk/>
            <pc:sldMk cId="1189855094" sldId="279"/>
            <ac:spMk id="25" creationId="{CD9FE4EF-C4D8-49A0-B2FF-81D8DB7D8A24}"/>
          </ac:spMkLst>
        </pc:spChg>
        <pc:spChg chg="add del">
          <ac:chgData name="Narcaine 13" userId="7f7142efcc06689c" providerId="LiveId" clId="{E64A2A1B-3939-4196-BCB7-05093E4BBA69}" dt="2024-08-25T17:01:44.451" v="8961" actId="26606"/>
          <ac:spMkLst>
            <pc:docMk/>
            <pc:sldMk cId="1189855094" sldId="279"/>
            <ac:spMk id="26" creationId="{4300840D-0A0B-4512-BACA-B439D5B9C57C}"/>
          </ac:spMkLst>
        </pc:spChg>
        <pc:spChg chg="add del">
          <ac:chgData name="Narcaine 13" userId="7f7142efcc06689c" providerId="LiveId" clId="{E64A2A1B-3939-4196-BCB7-05093E4BBA69}" dt="2024-08-25T17:01:44.451" v="8961" actId="26606"/>
          <ac:spMkLst>
            <pc:docMk/>
            <pc:sldMk cId="1189855094" sldId="279"/>
            <ac:spMk id="27" creationId="{D2B78728-A580-49A7-84F9-6EF6F583ADE0}"/>
          </ac:spMkLst>
        </pc:spChg>
        <pc:spChg chg="add del">
          <ac:chgData name="Narcaine 13" userId="7f7142efcc06689c" providerId="LiveId" clId="{E64A2A1B-3939-4196-BCB7-05093E4BBA69}" dt="2024-08-25T17:01:44.451" v="8961" actId="26606"/>
          <ac:spMkLst>
            <pc:docMk/>
            <pc:sldMk cId="1189855094" sldId="279"/>
            <ac:spMk id="28" creationId="{38FAA1A1-D861-433F-88FA-1E9D6FD31D11}"/>
          </ac:spMkLst>
        </pc:spChg>
        <pc:spChg chg="add">
          <ac:chgData name="Narcaine 13" userId="7f7142efcc06689c" providerId="LiveId" clId="{E64A2A1B-3939-4196-BCB7-05093E4BBA69}" dt="2024-08-25T17:01:44.459" v="8962" actId="26606"/>
          <ac:spMkLst>
            <pc:docMk/>
            <pc:sldMk cId="1189855094" sldId="279"/>
            <ac:spMk id="30" creationId="{979E27D9-03C7-44E2-9FF8-15D0C8506AF7}"/>
          </ac:spMkLst>
        </pc:spChg>
        <pc:spChg chg="add">
          <ac:chgData name="Narcaine 13" userId="7f7142efcc06689c" providerId="LiveId" clId="{E64A2A1B-3939-4196-BCB7-05093E4BBA69}" dt="2024-08-25T17:01:44.459" v="8962" actId="26606"/>
          <ac:spMkLst>
            <pc:docMk/>
            <pc:sldMk cId="1189855094" sldId="279"/>
            <ac:spMk id="31" creationId="{EEBF1590-3B36-48EE-A89D-3B6F3CB256AB}"/>
          </ac:spMkLst>
        </pc:spChg>
        <pc:spChg chg="add">
          <ac:chgData name="Narcaine 13" userId="7f7142efcc06689c" providerId="LiveId" clId="{E64A2A1B-3939-4196-BCB7-05093E4BBA69}" dt="2024-08-25T17:01:44.459" v="8962" actId="26606"/>
          <ac:spMkLst>
            <pc:docMk/>
            <pc:sldMk cId="1189855094" sldId="279"/>
            <ac:spMk id="32" creationId="{AC8F6C8C-AB5A-4548-942D-E3FD40ACBC49}"/>
          </ac:spMkLst>
        </pc:spChg>
      </pc:sldChg>
      <pc:sldChg chg="addSp delSp modSp new mod modTransition setBg modClrScheme chgLayout">
        <pc:chgData name="Narcaine 13" userId="7f7142efcc06689c" providerId="LiveId" clId="{E64A2A1B-3939-4196-BCB7-05093E4BBA69}" dt="2024-08-27T00:53:13.408" v="9021"/>
        <pc:sldMkLst>
          <pc:docMk/>
          <pc:sldMk cId="3990278211" sldId="280"/>
        </pc:sldMkLst>
        <pc:spChg chg="mod ord">
          <ac:chgData name="Narcaine 13" userId="7f7142efcc06689c" providerId="LiveId" clId="{E64A2A1B-3939-4196-BCB7-05093E4BBA69}" dt="2024-08-25T17:01:19.778" v="8957" actId="122"/>
          <ac:spMkLst>
            <pc:docMk/>
            <pc:sldMk cId="3990278211" sldId="280"/>
            <ac:spMk id="2" creationId="{FBEEE645-60C3-4707-FD4E-30BDFAED40C8}"/>
          </ac:spMkLst>
        </pc:spChg>
        <pc:spChg chg="del mod ord">
          <ac:chgData name="Narcaine 13" userId="7f7142efcc06689c" providerId="LiveId" clId="{E64A2A1B-3939-4196-BCB7-05093E4BBA69}" dt="2024-08-25T16:10:39.442" v="7685" actId="700"/>
          <ac:spMkLst>
            <pc:docMk/>
            <pc:sldMk cId="3990278211" sldId="280"/>
            <ac:spMk id="3" creationId="{BCD660BE-0BC2-847F-A5C2-72EECABC934B}"/>
          </ac:spMkLst>
        </pc:spChg>
        <pc:spChg chg="del">
          <ac:chgData name="Narcaine 13" userId="7f7142efcc06689c" providerId="LiveId" clId="{E64A2A1B-3939-4196-BCB7-05093E4BBA69}" dt="2024-08-25T16:10:39.442" v="7685" actId="700"/>
          <ac:spMkLst>
            <pc:docMk/>
            <pc:sldMk cId="3990278211" sldId="280"/>
            <ac:spMk id="4" creationId="{8F370EA9-D853-7B36-317A-6BD3EA2A4F71}"/>
          </ac:spMkLst>
        </pc:spChg>
        <pc:spChg chg="add mod ord">
          <ac:chgData name="Narcaine 13" userId="7f7142efcc06689c" providerId="LiveId" clId="{E64A2A1B-3939-4196-BCB7-05093E4BBA69}" dt="2024-08-25T17:01:14.735" v="8955" actId="5793"/>
          <ac:spMkLst>
            <pc:docMk/>
            <pc:sldMk cId="3990278211" sldId="280"/>
            <ac:spMk id="5" creationId="{167A180E-F8CA-A44B-0733-EE31E49918C9}"/>
          </ac:spMkLst>
        </pc:spChg>
        <pc:spChg chg="add">
          <ac:chgData name="Narcaine 13" userId="7f7142efcc06689c" providerId="LiveId" clId="{E64A2A1B-3939-4196-BCB7-05093E4BBA69}" dt="2024-08-25T17:01:02.361" v="8952" actId="26606"/>
          <ac:spMkLst>
            <pc:docMk/>
            <pc:sldMk cId="3990278211" sldId="280"/>
            <ac:spMk id="11" creationId="{C0763A76-9F1C-4FC5-82B7-DD475DA461B2}"/>
          </ac:spMkLst>
        </pc:spChg>
        <pc:spChg chg="add">
          <ac:chgData name="Narcaine 13" userId="7f7142efcc06689c" providerId="LiveId" clId="{E64A2A1B-3939-4196-BCB7-05093E4BBA69}" dt="2024-08-25T17:01:02.361" v="8952" actId="26606"/>
          <ac:spMkLst>
            <pc:docMk/>
            <pc:sldMk cId="3990278211" sldId="280"/>
            <ac:spMk id="13" creationId="{E81BF4F6-F2CF-4984-9D14-D6966D92F99F}"/>
          </ac:spMkLst>
        </pc:spChg>
        <pc:picChg chg="add">
          <ac:chgData name="Narcaine 13" userId="7f7142efcc06689c" providerId="LiveId" clId="{E64A2A1B-3939-4196-BCB7-05093E4BBA69}" dt="2024-08-25T17:01:02.361" v="8952" actId="26606"/>
          <ac:picMkLst>
            <pc:docMk/>
            <pc:sldMk cId="3990278211" sldId="280"/>
            <ac:picMk id="7" creationId="{14A98738-6DF5-6CFF-67B8-4069EB59E9EF}"/>
          </ac:picMkLst>
        </pc:picChg>
      </pc:sldChg>
      <pc:sldChg chg="addSp delSp modSp new mod modTransition setBg">
        <pc:chgData name="Narcaine 13" userId="7f7142efcc06689c" providerId="LiveId" clId="{E64A2A1B-3939-4196-BCB7-05093E4BBA69}" dt="2024-08-27T00:53:13.408" v="9021"/>
        <pc:sldMkLst>
          <pc:docMk/>
          <pc:sldMk cId="4264789548" sldId="281"/>
        </pc:sldMkLst>
        <pc:spChg chg="mod">
          <ac:chgData name="Narcaine 13" userId="7f7142efcc06689c" providerId="LiveId" clId="{E64A2A1B-3939-4196-BCB7-05093E4BBA69}" dt="2024-08-25T16:39:13.692" v="8679" actId="26606"/>
          <ac:spMkLst>
            <pc:docMk/>
            <pc:sldMk cId="4264789548" sldId="281"/>
            <ac:spMk id="2" creationId="{3F2F787D-9EC5-1C50-544C-33D4A34290EB}"/>
          </ac:spMkLst>
        </pc:spChg>
        <pc:spChg chg="mod">
          <ac:chgData name="Narcaine 13" userId="7f7142efcc06689c" providerId="LiveId" clId="{E64A2A1B-3939-4196-BCB7-05093E4BBA69}" dt="2024-08-25T17:02:36.457" v="8968" actId="12"/>
          <ac:spMkLst>
            <pc:docMk/>
            <pc:sldMk cId="4264789548" sldId="281"/>
            <ac:spMk id="3" creationId="{CEAA09E6-4DD1-20FC-8355-F21CFD6CBB42}"/>
          </ac:spMkLst>
        </pc:spChg>
        <pc:spChg chg="add del">
          <ac:chgData name="Narcaine 13" userId="7f7142efcc06689c" providerId="LiveId" clId="{E64A2A1B-3939-4196-BCB7-05093E4BBA69}" dt="2024-08-25T16:39:13.692" v="8679" actId="26606"/>
          <ac:spMkLst>
            <pc:docMk/>
            <pc:sldMk cId="4264789548" sldId="281"/>
            <ac:spMk id="9" creationId="{9F7D5CDA-D291-4307-BF55-1381FED29634}"/>
          </ac:spMkLst>
        </pc:spChg>
        <pc:spChg chg="add del">
          <ac:chgData name="Narcaine 13" userId="7f7142efcc06689c" providerId="LiveId" clId="{E64A2A1B-3939-4196-BCB7-05093E4BBA69}" dt="2024-08-25T16:39:13.692" v="8679" actId="26606"/>
          <ac:spMkLst>
            <pc:docMk/>
            <pc:sldMk cId="4264789548" sldId="281"/>
            <ac:spMk id="11" creationId="{59B296B9-C5A5-4E4F-9B60-C907B5F1466C}"/>
          </ac:spMkLst>
        </pc:spChg>
        <pc:spChg chg="add del">
          <ac:chgData name="Narcaine 13" userId="7f7142efcc06689c" providerId="LiveId" clId="{E64A2A1B-3939-4196-BCB7-05093E4BBA69}" dt="2024-08-25T16:39:13.692" v="8679" actId="26606"/>
          <ac:spMkLst>
            <pc:docMk/>
            <pc:sldMk cId="4264789548" sldId="281"/>
            <ac:spMk id="13" creationId="{D0300FD3-5AF1-6305-15FA-9078072672E2}"/>
          </ac:spMkLst>
        </pc:spChg>
        <pc:spChg chg="add">
          <ac:chgData name="Narcaine 13" userId="7f7142efcc06689c" providerId="LiveId" clId="{E64A2A1B-3939-4196-BCB7-05093E4BBA69}" dt="2024-08-25T16:39:13.692" v="8679" actId="26606"/>
          <ac:spMkLst>
            <pc:docMk/>
            <pc:sldMk cId="4264789548" sldId="281"/>
            <ac:spMk id="18" creationId="{2596F992-698C-48C0-9D89-70DA4CE927EF}"/>
          </ac:spMkLst>
        </pc:spChg>
        <pc:spChg chg="add">
          <ac:chgData name="Narcaine 13" userId="7f7142efcc06689c" providerId="LiveId" clId="{E64A2A1B-3939-4196-BCB7-05093E4BBA69}" dt="2024-08-25T16:39:13.692" v="8679" actId="26606"/>
          <ac:spMkLst>
            <pc:docMk/>
            <pc:sldMk cId="4264789548" sldId="281"/>
            <ac:spMk id="20" creationId="{A344AAA5-41F4-4862-97EF-688D31DC7567}"/>
          </ac:spMkLst>
        </pc:spChg>
        <pc:spChg chg="add">
          <ac:chgData name="Narcaine 13" userId="7f7142efcc06689c" providerId="LiveId" clId="{E64A2A1B-3939-4196-BCB7-05093E4BBA69}" dt="2024-08-25T16:39:13.692" v="8679" actId="26606"/>
          <ac:spMkLst>
            <pc:docMk/>
            <pc:sldMk cId="4264789548" sldId="281"/>
            <ac:spMk id="22" creationId="{69E1A62C-2AAF-4B3E-8CDB-65E237080997}"/>
          </ac:spMkLst>
        </pc:spChg>
        <pc:picChg chg="add mod ord">
          <ac:chgData name="Narcaine 13" userId="7f7142efcc06689c" providerId="LiveId" clId="{E64A2A1B-3939-4196-BCB7-05093E4BBA69}" dt="2024-08-25T16:39:13.692" v="8679" actId="26606"/>
          <ac:picMkLst>
            <pc:docMk/>
            <pc:sldMk cId="4264789548" sldId="281"/>
            <ac:picMk id="5" creationId="{25E3D36C-FBB5-B499-E4C4-5C28B08B1CD2}"/>
          </ac:picMkLst>
        </pc:picChg>
      </pc:sldChg>
      <pc:sldChg chg="new del">
        <pc:chgData name="Narcaine 13" userId="7f7142efcc06689c" providerId="LiveId" clId="{E64A2A1B-3939-4196-BCB7-05093E4BBA69}" dt="2024-08-25T14:51:34.009" v="688" actId="680"/>
        <pc:sldMkLst>
          <pc:docMk/>
          <pc:sldMk cId="1166603385" sldId="282"/>
        </pc:sldMkLst>
      </pc:sldChg>
      <pc:sldChg chg="addSp delSp modSp new mod ord modTransition setBg">
        <pc:chgData name="Narcaine 13" userId="7f7142efcc06689c" providerId="LiveId" clId="{E64A2A1B-3939-4196-BCB7-05093E4BBA69}" dt="2024-08-27T00:53:13.408" v="9021"/>
        <pc:sldMkLst>
          <pc:docMk/>
          <pc:sldMk cId="2201015236" sldId="282"/>
        </pc:sldMkLst>
        <pc:spChg chg="mod">
          <ac:chgData name="Narcaine 13" userId="7f7142efcc06689c" providerId="LiveId" clId="{E64A2A1B-3939-4196-BCB7-05093E4BBA69}" dt="2024-08-25T16:39:02.429" v="8678" actId="26606"/>
          <ac:spMkLst>
            <pc:docMk/>
            <pc:sldMk cId="2201015236" sldId="282"/>
            <ac:spMk id="2" creationId="{7877ACFB-9FC5-C4E8-AEAA-2298EBF83441}"/>
          </ac:spMkLst>
        </pc:spChg>
        <pc:spChg chg="mod">
          <ac:chgData name="Narcaine 13" userId="7f7142efcc06689c" providerId="LiveId" clId="{E64A2A1B-3939-4196-BCB7-05093E4BBA69}" dt="2024-08-25T16:39:02.429" v="8678" actId="26606"/>
          <ac:spMkLst>
            <pc:docMk/>
            <pc:sldMk cId="2201015236" sldId="282"/>
            <ac:spMk id="3" creationId="{800DB76B-4999-0904-E530-364D832C8934}"/>
          </ac:spMkLst>
        </pc:spChg>
        <pc:spChg chg="add del">
          <ac:chgData name="Narcaine 13" userId="7f7142efcc06689c" providerId="LiveId" clId="{E64A2A1B-3939-4196-BCB7-05093E4BBA69}" dt="2024-08-25T16:39:02.429" v="8678" actId="26606"/>
          <ac:spMkLst>
            <pc:docMk/>
            <pc:sldMk cId="2201015236" sldId="282"/>
            <ac:spMk id="8" creationId="{1B15ED52-F352-441B-82BF-E0EA34836D08}"/>
          </ac:spMkLst>
        </pc:spChg>
        <pc:spChg chg="add del">
          <ac:chgData name="Narcaine 13" userId="7f7142efcc06689c" providerId="LiveId" clId="{E64A2A1B-3939-4196-BCB7-05093E4BBA69}" dt="2024-08-25T16:39:02.429" v="8678" actId="26606"/>
          <ac:spMkLst>
            <pc:docMk/>
            <pc:sldMk cId="2201015236" sldId="282"/>
            <ac:spMk id="10" creationId="{3B2E3793-BFE6-45A2-9B7B-E18844431C99}"/>
          </ac:spMkLst>
        </pc:spChg>
        <pc:spChg chg="add del">
          <ac:chgData name="Narcaine 13" userId="7f7142efcc06689c" providerId="LiveId" clId="{E64A2A1B-3939-4196-BCB7-05093E4BBA69}" dt="2024-08-25T16:39:02.429" v="8678" actId="26606"/>
          <ac:spMkLst>
            <pc:docMk/>
            <pc:sldMk cId="2201015236" sldId="282"/>
            <ac:spMk id="12" creationId="{BC4C4868-CB8F-4AF9-9CDB-8108F2C19B67}"/>
          </ac:spMkLst>
        </pc:spChg>
        <pc:spChg chg="add del">
          <ac:chgData name="Narcaine 13" userId="7f7142efcc06689c" providerId="LiveId" clId="{E64A2A1B-3939-4196-BCB7-05093E4BBA69}" dt="2024-08-25T16:39:02.429" v="8678" actId="26606"/>
          <ac:spMkLst>
            <pc:docMk/>
            <pc:sldMk cId="2201015236" sldId="282"/>
            <ac:spMk id="14" creationId="{375E0459-6403-40CD-989D-56A4407CA12E}"/>
          </ac:spMkLst>
        </pc:spChg>
        <pc:spChg chg="add del">
          <ac:chgData name="Narcaine 13" userId="7f7142efcc06689c" providerId="LiveId" clId="{E64A2A1B-3939-4196-BCB7-05093E4BBA69}" dt="2024-08-25T16:39:02.429" v="8678" actId="26606"/>
          <ac:spMkLst>
            <pc:docMk/>
            <pc:sldMk cId="2201015236" sldId="282"/>
            <ac:spMk id="16" creationId="{53E5B1A8-3AC9-4BD1-9BBC-78CA94F2D1BA}"/>
          </ac:spMkLst>
        </pc:spChg>
        <pc:spChg chg="add">
          <ac:chgData name="Narcaine 13" userId="7f7142efcc06689c" providerId="LiveId" clId="{E64A2A1B-3939-4196-BCB7-05093E4BBA69}" dt="2024-08-25T16:39:02.429" v="8678" actId="26606"/>
          <ac:spMkLst>
            <pc:docMk/>
            <pc:sldMk cId="2201015236" sldId="282"/>
            <ac:spMk id="21" creationId="{979E27D9-03C7-44E2-9FF8-15D0C8506AF7}"/>
          </ac:spMkLst>
        </pc:spChg>
        <pc:spChg chg="add del">
          <ac:chgData name="Narcaine 13" userId="7f7142efcc06689c" providerId="LiveId" clId="{E64A2A1B-3939-4196-BCB7-05093E4BBA69}" dt="2024-08-25T16:39:02.421" v="8677" actId="26606"/>
          <ac:spMkLst>
            <pc:docMk/>
            <pc:sldMk cId="2201015236" sldId="282"/>
            <ac:spMk id="22" creationId="{B66D7F65-E9B6-4775-8355-D095CC73C1C8}"/>
          </ac:spMkLst>
        </pc:spChg>
        <pc:spChg chg="add">
          <ac:chgData name="Narcaine 13" userId="7f7142efcc06689c" providerId="LiveId" clId="{E64A2A1B-3939-4196-BCB7-05093E4BBA69}" dt="2024-08-25T16:39:02.429" v="8678" actId="26606"/>
          <ac:spMkLst>
            <pc:docMk/>
            <pc:sldMk cId="2201015236" sldId="282"/>
            <ac:spMk id="23" creationId="{EEBF1590-3B36-48EE-A89D-3B6F3CB256AB}"/>
          </ac:spMkLst>
        </pc:spChg>
        <pc:spChg chg="add del">
          <ac:chgData name="Narcaine 13" userId="7f7142efcc06689c" providerId="LiveId" clId="{E64A2A1B-3939-4196-BCB7-05093E4BBA69}" dt="2024-08-25T16:39:02.421" v="8677" actId="26606"/>
          <ac:spMkLst>
            <pc:docMk/>
            <pc:sldMk cId="2201015236" sldId="282"/>
            <ac:spMk id="24" creationId="{61707E60-CEC9-4661-AA82-69242EB4BDC3}"/>
          </ac:spMkLst>
        </pc:spChg>
        <pc:spChg chg="add">
          <ac:chgData name="Narcaine 13" userId="7f7142efcc06689c" providerId="LiveId" clId="{E64A2A1B-3939-4196-BCB7-05093E4BBA69}" dt="2024-08-25T16:39:02.429" v="8678" actId="26606"/>
          <ac:spMkLst>
            <pc:docMk/>
            <pc:sldMk cId="2201015236" sldId="282"/>
            <ac:spMk id="25" creationId="{AC8F6C8C-AB5A-4548-942D-E3FD40ACBC49}"/>
          </ac:spMkLst>
        </pc:spChg>
        <pc:spChg chg="add del">
          <ac:chgData name="Narcaine 13" userId="7f7142efcc06689c" providerId="LiveId" clId="{E64A2A1B-3939-4196-BCB7-05093E4BBA69}" dt="2024-08-25T16:39:02.421" v="8677" actId="26606"/>
          <ac:spMkLst>
            <pc:docMk/>
            <pc:sldMk cId="2201015236" sldId="282"/>
            <ac:spMk id="26" creationId="{8F035CD8-AE30-4146-96F2-036B0CE5E4F3}"/>
          </ac:spMkLst>
        </pc:spChg>
        <pc:picChg chg="add del">
          <ac:chgData name="Narcaine 13" userId="7f7142efcc06689c" providerId="LiveId" clId="{E64A2A1B-3939-4196-BCB7-05093E4BBA69}" dt="2024-08-25T16:39:02.421" v="8677" actId="26606"/>
          <ac:picMkLst>
            <pc:docMk/>
            <pc:sldMk cId="2201015236" sldId="282"/>
            <ac:picMk id="18" creationId="{9825080F-B1BD-CF5D-17B7-E9B6977B4EC6}"/>
          </ac:picMkLst>
        </pc:picChg>
      </pc:sldChg>
      <pc:sldChg chg="new del">
        <pc:chgData name="Narcaine 13" userId="7f7142efcc06689c" providerId="LiveId" clId="{E64A2A1B-3939-4196-BCB7-05093E4BBA69}" dt="2024-08-25T14:51:30.340" v="686" actId="680"/>
        <pc:sldMkLst>
          <pc:docMk/>
          <pc:sldMk cId="2595919512" sldId="282"/>
        </pc:sldMkLst>
      </pc:sldChg>
      <pc:sldChg chg="addSp delSp modSp new mod ord modTransition setBg">
        <pc:chgData name="Narcaine 13" userId="7f7142efcc06689c" providerId="LiveId" clId="{E64A2A1B-3939-4196-BCB7-05093E4BBA69}" dt="2024-08-27T00:53:13.408" v="9021"/>
        <pc:sldMkLst>
          <pc:docMk/>
          <pc:sldMk cId="1932859189" sldId="283"/>
        </pc:sldMkLst>
        <pc:spChg chg="mod">
          <ac:chgData name="Narcaine 13" userId="7f7142efcc06689c" providerId="LiveId" clId="{E64A2A1B-3939-4196-BCB7-05093E4BBA69}" dt="2024-08-25T17:05:15.378" v="8990" actId="1076"/>
          <ac:spMkLst>
            <pc:docMk/>
            <pc:sldMk cId="1932859189" sldId="283"/>
            <ac:spMk id="2" creationId="{DB1B0ABE-DE26-EF6E-BB15-85DC08D5332E}"/>
          </ac:spMkLst>
        </pc:spChg>
        <pc:spChg chg="add del mod">
          <ac:chgData name="Narcaine 13" userId="7f7142efcc06689c" providerId="LiveId" clId="{E64A2A1B-3939-4196-BCB7-05093E4BBA69}" dt="2024-08-25T16:32:55.734" v="8624" actId="26606"/>
          <ac:spMkLst>
            <pc:docMk/>
            <pc:sldMk cId="1932859189" sldId="283"/>
            <ac:spMk id="3" creationId="{ABDAE77D-C0DA-FEE7-8B59-2678416ACFA0}"/>
          </ac:spMkLst>
        </pc:spChg>
        <pc:spChg chg="add del">
          <ac:chgData name="Narcaine 13" userId="7f7142efcc06689c" providerId="LiveId" clId="{E64A2A1B-3939-4196-BCB7-05093E4BBA69}" dt="2024-08-25T16:31:51.143" v="8617" actId="26606"/>
          <ac:spMkLst>
            <pc:docMk/>
            <pc:sldMk cId="1932859189" sldId="283"/>
            <ac:spMk id="8" creationId="{09588DA8-065E-4F6F-8EFD-43104AB2E0CF}"/>
          </ac:spMkLst>
        </pc:spChg>
        <pc:spChg chg="add del">
          <ac:chgData name="Narcaine 13" userId="7f7142efcc06689c" providerId="LiveId" clId="{E64A2A1B-3939-4196-BCB7-05093E4BBA69}" dt="2024-08-25T16:31:44.534" v="8613" actId="26606"/>
          <ac:spMkLst>
            <pc:docMk/>
            <pc:sldMk cId="1932859189" sldId="283"/>
            <ac:spMk id="9" creationId="{BACC6370-2D7E-4714-9D71-7542949D7D5D}"/>
          </ac:spMkLst>
        </pc:spChg>
        <pc:spChg chg="add del">
          <ac:chgData name="Narcaine 13" userId="7f7142efcc06689c" providerId="LiveId" clId="{E64A2A1B-3939-4196-BCB7-05093E4BBA69}" dt="2024-08-25T16:31:51.143" v="8617" actId="26606"/>
          <ac:spMkLst>
            <pc:docMk/>
            <pc:sldMk cId="1932859189" sldId="283"/>
            <ac:spMk id="10" creationId="{C4285719-470E-454C-AF62-8323075F1F5B}"/>
          </ac:spMkLst>
        </pc:spChg>
        <pc:spChg chg="add del">
          <ac:chgData name="Narcaine 13" userId="7f7142efcc06689c" providerId="LiveId" clId="{E64A2A1B-3939-4196-BCB7-05093E4BBA69}" dt="2024-08-25T16:31:44.534" v="8613" actId="26606"/>
          <ac:spMkLst>
            <pc:docMk/>
            <pc:sldMk cId="1932859189" sldId="283"/>
            <ac:spMk id="11" creationId="{F68B3F68-107C-434F-AA38-110D5EA91B85}"/>
          </ac:spMkLst>
        </pc:spChg>
        <pc:spChg chg="add del">
          <ac:chgData name="Narcaine 13" userId="7f7142efcc06689c" providerId="LiveId" clId="{E64A2A1B-3939-4196-BCB7-05093E4BBA69}" dt="2024-08-25T16:31:51.143" v="8617" actId="26606"/>
          <ac:spMkLst>
            <pc:docMk/>
            <pc:sldMk cId="1932859189" sldId="283"/>
            <ac:spMk id="12" creationId="{CD9FE4EF-C4D8-49A0-B2FF-81D8DB7D8A24}"/>
          </ac:spMkLst>
        </pc:spChg>
        <pc:spChg chg="add del">
          <ac:chgData name="Narcaine 13" userId="7f7142efcc06689c" providerId="LiveId" clId="{E64A2A1B-3939-4196-BCB7-05093E4BBA69}" dt="2024-08-25T16:31:44.534" v="8613" actId="26606"/>
          <ac:spMkLst>
            <pc:docMk/>
            <pc:sldMk cId="1932859189" sldId="283"/>
            <ac:spMk id="13" creationId="{AAD0DBB9-1A4B-4391-81D4-CB19F9AB918A}"/>
          </ac:spMkLst>
        </pc:spChg>
        <pc:spChg chg="add del">
          <ac:chgData name="Narcaine 13" userId="7f7142efcc06689c" providerId="LiveId" clId="{E64A2A1B-3939-4196-BCB7-05093E4BBA69}" dt="2024-08-25T16:31:51.143" v="8617" actId="26606"/>
          <ac:spMkLst>
            <pc:docMk/>
            <pc:sldMk cId="1932859189" sldId="283"/>
            <ac:spMk id="14" creationId="{4300840D-0A0B-4512-BACA-B439D5B9C57C}"/>
          </ac:spMkLst>
        </pc:spChg>
        <pc:spChg chg="add del">
          <ac:chgData name="Narcaine 13" userId="7f7142efcc06689c" providerId="LiveId" clId="{E64A2A1B-3939-4196-BCB7-05093E4BBA69}" dt="2024-08-25T16:31:44.534" v="8613" actId="26606"/>
          <ac:spMkLst>
            <pc:docMk/>
            <pc:sldMk cId="1932859189" sldId="283"/>
            <ac:spMk id="15" creationId="{063BBA22-50EA-4C4D-BE05-F1CE4E63AA56}"/>
          </ac:spMkLst>
        </pc:spChg>
        <pc:spChg chg="add del">
          <ac:chgData name="Narcaine 13" userId="7f7142efcc06689c" providerId="LiveId" clId="{E64A2A1B-3939-4196-BCB7-05093E4BBA69}" dt="2024-08-25T16:31:51.143" v="8617" actId="26606"/>
          <ac:spMkLst>
            <pc:docMk/>
            <pc:sldMk cId="1932859189" sldId="283"/>
            <ac:spMk id="16" creationId="{D2B78728-A580-49A7-84F9-6EF6F583ADE0}"/>
          </ac:spMkLst>
        </pc:spChg>
        <pc:spChg chg="add del">
          <ac:chgData name="Narcaine 13" userId="7f7142efcc06689c" providerId="LiveId" clId="{E64A2A1B-3939-4196-BCB7-05093E4BBA69}" dt="2024-08-25T16:31:49.522" v="8615" actId="26606"/>
          <ac:spMkLst>
            <pc:docMk/>
            <pc:sldMk cId="1932859189" sldId="283"/>
            <ac:spMk id="17" creationId="{43F8A58B-5155-44CE-A5FF-7647B47D0A7A}"/>
          </ac:spMkLst>
        </pc:spChg>
        <pc:spChg chg="add del">
          <ac:chgData name="Narcaine 13" userId="7f7142efcc06689c" providerId="LiveId" clId="{E64A2A1B-3939-4196-BCB7-05093E4BBA69}" dt="2024-08-25T16:31:49.522" v="8615" actId="26606"/>
          <ac:spMkLst>
            <pc:docMk/>
            <pc:sldMk cId="1932859189" sldId="283"/>
            <ac:spMk id="18" creationId="{BACC6370-2D7E-4714-9D71-7542949D7D5D}"/>
          </ac:spMkLst>
        </pc:spChg>
        <pc:spChg chg="add del">
          <ac:chgData name="Narcaine 13" userId="7f7142efcc06689c" providerId="LiveId" clId="{E64A2A1B-3939-4196-BCB7-05093E4BBA69}" dt="2024-08-25T16:31:49.522" v="8615" actId="26606"/>
          <ac:spMkLst>
            <pc:docMk/>
            <pc:sldMk cId="1932859189" sldId="283"/>
            <ac:spMk id="19" creationId="{443F2ACA-E6D6-4028-82DD-F03C262D5DE6}"/>
          </ac:spMkLst>
        </pc:spChg>
        <pc:spChg chg="add del">
          <ac:chgData name="Narcaine 13" userId="7f7142efcc06689c" providerId="LiveId" clId="{E64A2A1B-3939-4196-BCB7-05093E4BBA69}" dt="2024-08-25T16:31:49.522" v="8615" actId="26606"/>
          <ac:spMkLst>
            <pc:docMk/>
            <pc:sldMk cId="1932859189" sldId="283"/>
            <ac:spMk id="20" creationId="{256B2C21-A230-48C0-8DF1-C46611373C44}"/>
          </ac:spMkLst>
        </pc:spChg>
        <pc:spChg chg="add del">
          <ac:chgData name="Narcaine 13" userId="7f7142efcc06689c" providerId="LiveId" clId="{E64A2A1B-3939-4196-BCB7-05093E4BBA69}" dt="2024-08-25T16:31:49.522" v="8615" actId="26606"/>
          <ac:spMkLst>
            <pc:docMk/>
            <pc:sldMk cId="1932859189" sldId="283"/>
            <ac:spMk id="21" creationId="{3847E18C-932D-4C95-AABA-FEC7C9499AD7}"/>
          </ac:spMkLst>
        </pc:spChg>
        <pc:spChg chg="add del">
          <ac:chgData name="Narcaine 13" userId="7f7142efcc06689c" providerId="LiveId" clId="{E64A2A1B-3939-4196-BCB7-05093E4BBA69}" dt="2024-08-25T16:31:49.522" v="8615" actId="26606"/>
          <ac:spMkLst>
            <pc:docMk/>
            <pc:sldMk cId="1932859189" sldId="283"/>
            <ac:spMk id="22" creationId="{3150CB11-0C61-439E-910F-5787759E72A0}"/>
          </ac:spMkLst>
        </pc:spChg>
        <pc:spChg chg="add del">
          <ac:chgData name="Narcaine 13" userId="7f7142efcc06689c" providerId="LiveId" clId="{E64A2A1B-3939-4196-BCB7-05093E4BBA69}" dt="2024-08-25T16:31:51.143" v="8617" actId="26606"/>
          <ac:spMkLst>
            <pc:docMk/>
            <pc:sldMk cId="1932859189" sldId="283"/>
            <ac:spMk id="25" creationId="{38FAA1A1-D861-433F-88FA-1E9D6FD31D11}"/>
          </ac:spMkLst>
        </pc:spChg>
        <pc:spChg chg="add del">
          <ac:chgData name="Narcaine 13" userId="7f7142efcc06689c" providerId="LiveId" clId="{E64A2A1B-3939-4196-BCB7-05093E4BBA69}" dt="2024-08-25T16:31:51.143" v="8617" actId="26606"/>
          <ac:spMkLst>
            <pc:docMk/>
            <pc:sldMk cId="1932859189" sldId="283"/>
            <ac:spMk id="26" creationId="{8D71EDA1-87BF-4D5D-AB79-F346FD19278A}"/>
          </ac:spMkLst>
        </pc:spChg>
        <pc:spChg chg="add del">
          <ac:chgData name="Narcaine 13" userId="7f7142efcc06689c" providerId="LiveId" clId="{E64A2A1B-3939-4196-BCB7-05093E4BBA69}" dt="2024-08-25T16:31:51.143" v="8617" actId="26606"/>
          <ac:spMkLst>
            <pc:docMk/>
            <pc:sldMk cId="1932859189" sldId="283"/>
            <ac:spMk id="27" creationId="{ABDAE77D-C0DA-FEE7-8B59-2678416ACFA0}"/>
          </ac:spMkLst>
        </pc:spChg>
        <pc:spChg chg="add del">
          <ac:chgData name="Narcaine 13" userId="7f7142efcc06689c" providerId="LiveId" clId="{E64A2A1B-3939-4196-BCB7-05093E4BBA69}" dt="2024-08-25T16:32:47.422" v="8619" actId="26606"/>
          <ac:spMkLst>
            <pc:docMk/>
            <pc:sldMk cId="1932859189" sldId="283"/>
            <ac:spMk id="29" creationId="{C0763A76-9F1C-4FC5-82B7-DD475DA461B2}"/>
          </ac:spMkLst>
        </pc:spChg>
        <pc:spChg chg="add del">
          <ac:chgData name="Narcaine 13" userId="7f7142efcc06689c" providerId="LiveId" clId="{E64A2A1B-3939-4196-BCB7-05093E4BBA69}" dt="2024-08-25T16:32:47.422" v="8619" actId="26606"/>
          <ac:spMkLst>
            <pc:docMk/>
            <pc:sldMk cId="1932859189" sldId="283"/>
            <ac:spMk id="30" creationId="{E81BF4F6-F2CF-4984-9D14-D6966D92F99F}"/>
          </ac:spMkLst>
        </pc:spChg>
        <pc:spChg chg="add del">
          <ac:chgData name="Narcaine 13" userId="7f7142efcc06689c" providerId="LiveId" clId="{E64A2A1B-3939-4196-BCB7-05093E4BBA69}" dt="2024-08-25T16:32:47.422" v="8619" actId="26606"/>
          <ac:spMkLst>
            <pc:docMk/>
            <pc:sldMk cId="1932859189" sldId="283"/>
            <ac:spMk id="31" creationId="{ABDAE77D-C0DA-FEE7-8B59-2678416ACFA0}"/>
          </ac:spMkLst>
        </pc:spChg>
        <pc:spChg chg="add del">
          <ac:chgData name="Narcaine 13" userId="7f7142efcc06689c" providerId="LiveId" clId="{E64A2A1B-3939-4196-BCB7-05093E4BBA69}" dt="2024-08-25T16:32:49.266" v="8621" actId="26606"/>
          <ac:spMkLst>
            <pc:docMk/>
            <pc:sldMk cId="1932859189" sldId="283"/>
            <ac:spMk id="34" creationId="{3ECBE1F1-D69B-4AFA-ABD5-8E41720EF6DE}"/>
          </ac:spMkLst>
        </pc:spChg>
        <pc:spChg chg="add del">
          <ac:chgData name="Narcaine 13" userId="7f7142efcc06689c" providerId="LiveId" clId="{E64A2A1B-3939-4196-BCB7-05093E4BBA69}" dt="2024-08-25T16:32:49.266" v="8621" actId="26606"/>
          <ac:spMkLst>
            <pc:docMk/>
            <pc:sldMk cId="1932859189" sldId="283"/>
            <ac:spMk id="36" creationId="{603A6265-E10C-4B85-9C20-E75FCAF9CC63}"/>
          </ac:spMkLst>
        </pc:spChg>
        <pc:spChg chg="add del">
          <ac:chgData name="Narcaine 13" userId="7f7142efcc06689c" providerId="LiveId" clId="{E64A2A1B-3939-4196-BCB7-05093E4BBA69}" dt="2024-08-25T16:32:49.266" v="8621" actId="26606"/>
          <ac:spMkLst>
            <pc:docMk/>
            <pc:sldMk cId="1932859189" sldId="283"/>
            <ac:spMk id="37" creationId="{ABDAE77D-C0DA-FEE7-8B59-2678416ACFA0}"/>
          </ac:spMkLst>
        </pc:spChg>
        <pc:spChg chg="add del">
          <ac:chgData name="Narcaine 13" userId="7f7142efcc06689c" providerId="LiveId" clId="{E64A2A1B-3939-4196-BCB7-05093E4BBA69}" dt="2024-08-25T16:32:55.710" v="8623" actId="26606"/>
          <ac:spMkLst>
            <pc:docMk/>
            <pc:sldMk cId="1932859189" sldId="283"/>
            <ac:spMk id="39" creationId="{B210AC1D-4063-4C6E-9528-FA9C4C0C18E6}"/>
          </ac:spMkLst>
        </pc:spChg>
        <pc:spChg chg="add del">
          <ac:chgData name="Narcaine 13" userId="7f7142efcc06689c" providerId="LiveId" clId="{E64A2A1B-3939-4196-BCB7-05093E4BBA69}" dt="2024-08-25T16:32:55.710" v="8623" actId="26606"/>
          <ac:spMkLst>
            <pc:docMk/>
            <pc:sldMk cId="1932859189" sldId="283"/>
            <ac:spMk id="40" creationId="{02F8C595-E68C-4306-AED8-DC7826A0A506}"/>
          </ac:spMkLst>
        </pc:spChg>
        <pc:spChg chg="add del">
          <ac:chgData name="Narcaine 13" userId="7f7142efcc06689c" providerId="LiveId" clId="{E64A2A1B-3939-4196-BCB7-05093E4BBA69}" dt="2024-08-25T16:32:55.710" v="8623" actId="26606"/>
          <ac:spMkLst>
            <pc:docMk/>
            <pc:sldMk cId="1932859189" sldId="283"/>
            <ac:spMk id="42" creationId="{ABDAE77D-C0DA-FEE7-8B59-2678416ACFA0}"/>
          </ac:spMkLst>
        </pc:spChg>
        <pc:spChg chg="add">
          <ac:chgData name="Narcaine 13" userId="7f7142efcc06689c" providerId="LiveId" clId="{E64A2A1B-3939-4196-BCB7-05093E4BBA69}" dt="2024-08-25T16:32:55.734" v="8624" actId="26606"/>
          <ac:spMkLst>
            <pc:docMk/>
            <pc:sldMk cId="1932859189" sldId="283"/>
            <ac:spMk id="44" creationId="{C0763A76-9F1C-4FC5-82B7-DD475DA461B2}"/>
          </ac:spMkLst>
        </pc:spChg>
        <pc:spChg chg="add">
          <ac:chgData name="Narcaine 13" userId="7f7142efcc06689c" providerId="LiveId" clId="{E64A2A1B-3939-4196-BCB7-05093E4BBA69}" dt="2024-08-25T16:32:55.734" v="8624" actId="26606"/>
          <ac:spMkLst>
            <pc:docMk/>
            <pc:sldMk cId="1932859189" sldId="283"/>
            <ac:spMk id="45" creationId="{E81BF4F6-F2CF-4984-9D14-D6966D92F99F}"/>
          </ac:spMkLst>
        </pc:spChg>
        <pc:spChg chg="add mod">
          <ac:chgData name="Narcaine 13" userId="7f7142efcc06689c" providerId="LiveId" clId="{E64A2A1B-3939-4196-BCB7-05093E4BBA69}" dt="2024-08-25T17:05:10.112" v="8989" actId="1076"/>
          <ac:spMkLst>
            <pc:docMk/>
            <pc:sldMk cId="1932859189" sldId="283"/>
            <ac:spMk id="46" creationId="{ABDAE77D-C0DA-FEE7-8B59-2678416ACFA0}"/>
          </ac:spMkLst>
        </pc:spChg>
        <pc:graphicFrameChg chg="add del">
          <ac:chgData name="Narcaine 13" userId="7f7142efcc06689c" providerId="LiveId" clId="{E64A2A1B-3939-4196-BCB7-05093E4BBA69}" dt="2024-08-25T16:31:44.534" v="8613" actId="26606"/>
          <ac:graphicFrameMkLst>
            <pc:docMk/>
            <pc:sldMk cId="1932859189" sldId="283"/>
            <ac:graphicFrameMk id="5" creationId="{4B89CB4C-0975-809B-C95C-CE4F005D5043}"/>
          </ac:graphicFrameMkLst>
        </pc:graphicFrameChg>
        <pc:graphicFrameChg chg="add del">
          <ac:chgData name="Narcaine 13" userId="7f7142efcc06689c" providerId="LiveId" clId="{E64A2A1B-3939-4196-BCB7-05093E4BBA69}" dt="2024-08-25T16:31:49.522" v="8615" actId="26606"/>
          <ac:graphicFrameMkLst>
            <pc:docMk/>
            <pc:sldMk cId="1932859189" sldId="283"/>
            <ac:graphicFrameMk id="23" creationId="{D798705C-213D-AC4A-2EE8-C6A6FDB3AFEA}"/>
          </ac:graphicFrameMkLst>
        </pc:graphicFrameChg>
        <pc:picChg chg="add del">
          <ac:chgData name="Narcaine 13" userId="7f7142efcc06689c" providerId="LiveId" clId="{E64A2A1B-3939-4196-BCB7-05093E4BBA69}" dt="2024-08-25T16:32:47.422" v="8619" actId="26606"/>
          <ac:picMkLst>
            <pc:docMk/>
            <pc:sldMk cId="1932859189" sldId="283"/>
            <ac:picMk id="32" creationId="{A16705EB-2B5C-E758-5745-D7039C1639C7}"/>
          </ac:picMkLst>
        </pc:picChg>
        <pc:picChg chg="add del">
          <ac:chgData name="Narcaine 13" userId="7f7142efcc06689c" providerId="LiveId" clId="{E64A2A1B-3939-4196-BCB7-05093E4BBA69}" dt="2024-08-25T16:32:49.266" v="8621" actId="26606"/>
          <ac:picMkLst>
            <pc:docMk/>
            <pc:sldMk cId="1932859189" sldId="283"/>
            <ac:picMk id="35" creationId="{876D52F8-5A5B-8267-B8F5-11B0ABA90078}"/>
          </ac:picMkLst>
        </pc:picChg>
        <pc:picChg chg="add del">
          <ac:chgData name="Narcaine 13" userId="7f7142efcc06689c" providerId="LiveId" clId="{E64A2A1B-3939-4196-BCB7-05093E4BBA69}" dt="2024-08-25T16:32:55.710" v="8623" actId="26606"/>
          <ac:picMkLst>
            <pc:docMk/>
            <pc:sldMk cId="1932859189" sldId="283"/>
            <ac:picMk id="41" creationId="{A3BF13E6-8A06-3C03-0086-5FD2A0AD6BEF}"/>
          </ac:picMkLst>
        </pc:picChg>
        <pc:picChg chg="add mod">
          <ac:chgData name="Narcaine 13" userId="7f7142efcc06689c" providerId="LiveId" clId="{E64A2A1B-3939-4196-BCB7-05093E4BBA69}" dt="2024-08-25T17:04:44.417" v="8984" actId="1036"/>
          <ac:picMkLst>
            <pc:docMk/>
            <pc:sldMk cId="1932859189" sldId="283"/>
            <ac:picMk id="47" creationId="{A16705EB-2B5C-E758-5745-D7039C1639C7}"/>
          </ac:picMkLst>
        </pc:picChg>
      </pc:sldChg>
      <pc:sldChg chg="addSp delSp modSp new mod modTransition setBg">
        <pc:chgData name="Narcaine 13" userId="7f7142efcc06689c" providerId="LiveId" clId="{E64A2A1B-3939-4196-BCB7-05093E4BBA69}" dt="2024-08-27T00:53:13.408" v="9021"/>
        <pc:sldMkLst>
          <pc:docMk/>
          <pc:sldMk cId="644065873" sldId="284"/>
        </pc:sldMkLst>
        <pc:spChg chg="mod">
          <ac:chgData name="Narcaine 13" userId="7f7142efcc06689c" providerId="LiveId" clId="{E64A2A1B-3939-4196-BCB7-05093E4BBA69}" dt="2024-08-25T16:45:37.853" v="8729" actId="121"/>
          <ac:spMkLst>
            <pc:docMk/>
            <pc:sldMk cId="644065873" sldId="284"/>
            <ac:spMk id="2" creationId="{4393471A-565E-8CCB-C7B1-EC02887C9E58}"/>
          </ac:spMkLst>
        </pc:spChg>
        <pc:spChg chg="del">
          <ac:chgData name="Narcaine 13" userId="7f7142efcc06689c" providerId="LiveId" clId="{E64A2A1B-3939-4196-BCB7-05093E4BBA69}" dt="2024-08-25T15:41:16.881" v="5064" actId="22"/>
          <ac:spMkLst>
            <pc:docMk/>
            <pc:sldMk cId="644065873" sldId="284"/>
            <ac:spMk id="3" creationId="{43A6A485-EDA6-C309-18FD-2012E13347ED}"/>
          </ac:spMkLst>
        </pc:spChg>
        <pc:spChg chg="del">
          <ac:chgData name="Narcaine 13" userId="7f7142efcc06689c" providerId="LiveId" clId="{E64A2A1B-3939-4196-BCB7-05093E4BBA69}" dt="2024-08-25T15:41:24.263" v="5066"/>
          <ac:spMkLst>
            <pc:docMk/>
            <pc:sldMk cId="644065873" sldId="284"/>
            <ac:spMk id="4" creationId="{35847230-D60C-946E-F780-154D51AB2FAC}"/>
          </ac:spMkLst>
        </pc:spChg>
        <pc:spChg chg="add del mod">
          <ac:chgData name="Narcaine 13" userId="7f7142efcc06689c" providerId="LiveId" clId="{E64A2A1B-3939-4196-BCB7-05093E4BBA69}" dt="2024-08-25T15:42:18.616" v="5095" actId="47"/>
          <ac:spMkLst>
            <pc:docMk/>
            <pc:sldMk cId="644065873" sldId="284"/>
            <ac:spMk id="8" creationId="{F114ADFB-40EE-028D-FFE7-369A5DF303CF}"/>
          </ac:spMkLst>
        </pc:spChg>
        <pc:spChg chg="add mod ord">
          <ac:chgData name="Narcaine 13" userId="7f7142efcc06689c" providerId="LiveId" clId="{E64A2A1B-3939-4196-BCB7-05093E4BBA69}" dt="2024-08-25T17:07:52.425" v="9012" actId="121"/>
          <ac:spMkLst>
            <pc:docMk/>
            <pc:sldMk cId="644065873" sldId="284"/>
            <ac:spMk id="9" creationId="{28AA587C-6372-87D0-3C3E-923D6FE6AB34}"/>
          </ac:spMkLst>
        </pc:spChg>
        <pc:spChg chg="add del">
          <ac:chgData name="Narcaine 13" userId="7f7142efcc06689c" providerId="LiveId" clId="{E64A2A1B-3939-4196-BCB7-05093E4BBA69}" dt="2024-08-25T16:44:02.354" v="8699" actId="26606"/>
          <ac:spMkLst>
            <pc:docMk/>
            <pc:sldMk cId="644065873" sldId="284"/>
            <ac:spMk id="14" creationId="{B712E947-0734-45F9-9C4F-41114EC3A33E}"/>
          </ac:spMkLst>
        </pc:spChg>
        <pc:spChg chg="add del">
          <ac:chgData name="Narcaine 13" userId="7f7142efcc06689c" providerId="LiveId" clId="{E64A2A1B-3939-4196-BCB7-05093E4BBA69}" dt="2024-08-25T16:44:02.354" v="8699" actId="26606"/>
          <ac:spMkLst>
            <pc:docMk/>
            <pc:sldMk cId="644065873" sldId="284"/>
            <ac:spMk id="16" creationId="{5A65989E-BBD5-44D7-AA86-7AFD5D46BBC0}"/>
          </ac:spMkLst>
        </pc:spChg>
        <pc:spChg chg="add del">
          <ac:chgData name="Narcaine 13" userId="7f7142efcc06689c" providerId="LiveId" clId="{E64A2A1B-3939-4196-BCB7-05093E4BBA69}" dt="2024-08-25T16:44:02.354" v="8699" actId="26606"/>
          <ac:spMkLst>
            <pc:docMk/>
            <pc:sldMk cId="644065873" sldId="284"/>
            <ac:spMk id="18" creationId="{231A2881-D8D7-4A7D-ACA3-E9F849F853D8}"/>
          </ac:spMkLst>
        </pc:spChg>
        <pc:spChg chg="add del">
          <ac:chgData name="Narcaine 13" userId="7f7142efcc06689c" providerId="LiveId" clId="{E64A2A1B-3939-4196-BCB7-05093E4BBA69}" dt="2024-08-25T16:45:27.143" v="8728" actId="26606"/>
          <ac:spMkLst>
            <pc:docMk/>
            <pc:sldMk cId="644065873" sldId="284"/>
            <ac:spMk id="20" creationId="{B712E947-0734-45F9-9C4F-41114EC3A33E}"/>
          </ac:spMkLst>
        </pc:spChg>
        <pc:spChg chg="add del">
          <ac:chgData name="Narcaine 13" userId="7f7142efcc06689c" providerId="LiveId" clId="{E64A2A1B-3939-4196-BCB7-05093E4BBA69}" dt="2024-08-25T16:45:27.143" v="8728" actId="26606"/>
          <ac:spMkLst>
            <pc:docMk/>
            <pc:sldMk cId="644065873" sldId="284"/>
            <ac:spMk id="21" creationId="{5A65989E-BBD5-44D7-AA86-7AFD5D46BBC0}"/>
          </ac:spMkLst>
        </pc:spChg>
        <pc:spChg chg="add del">
          <ac:chgData name="Narcaine 13" userId="7f7142efcc06689c" providerId="LiveId" clId="{E64A2A1B-3939-4196-BCB7-05093E4BBA69}" dt="2024-08-25T16:45:27.143" v="8728" actId="26606"/>
          <ac:spMkLst>
            <pc:docMk/>
            <pc:sldMk cId="644065873" sldId="284"/>
            <ac:spMk id="22" creationId="{231A2881-D8D7-4A7D-ACA3-E9F849F853D8}"/>
          </ac:spMkLst>
        </pc:spChg>
        <pc:spChg chg="add del">
          <ac:chgData name="Narcaine 13" userId="7f7142efcc06689c" providerId="LiveId" clId="{E64A2A1B-3939-4196-BCB7-05093E4BBA69}" dt="2024-08-25T16:44:30.410" v="8709" actId="26606"/>
          <ac:spMkLst>
            <pc:docMk/>
            <pc:sldMk cId="644065873" sldId="284"/>
            <ac:spMk id="27" creationId="{1022CA72-2A63-428F-B586-37BA5AB6D265}"/>
          </ac:spMkLst>
        </pc:spChg>
        <pc:spChg chg="add del">
          <ac:chgData name="Narcaine 13" userId="7f7142efcc06689c" providerId="LiveId" clId="{E64A2A1B-3939-4196-BCB7-05093E4BBA69}" dt="2024-08-25T16:44:30.410" v="8709" actId="26606"/>
          <ac:spMkLst>
            <pc:docMk/>
            <pc:sldMk cId="644065873" sldId="284"/>
            <ac:spMk id="29" creationId="{95C8260E-968F-44E8-A823-ABB431311926}"/>
          </ac:spMkLst>
        </pc:spChg>
        <pc:spChg chg="add del">
          <ac:chgData name="Narcaine 13" userId="7f7142efcc06689c" providerId="LiveId" clId="{E64A2A1B-3939-4196-BCB7-05093E4BBA69}" dt="2024-08-25T16:44:30.410" v="8709" actId="26606"/>
          <ac:spMkLst>
            <pc:docMk/>
            <pc:sldMk cId="644065873" sldId="284"/>
            <ac:spMk id="31" creationId="{2C1BBA94-3F40-40AA-8BB9-E69E25E537C1}"/>
          </ac:spMkLst>
        </pc:spChg>
        <pc:spChg chg="add del">
          <ac:chgData name="Narcaine 13" userId="7f7142efcc06689c" providerId="LiveId" clId="{E64A2A1B-3939-4196-BCB7-05093E4BBA69}" dt="2024-08-25T16:44:30.410" v="8709" actId="26606"/>
          <ac:spMkLst>
            <pc:docMk/>
            <pc:sldMk cId="644065873" sldId="284"/>
            <ac:spMk id="33" creationId="{FE43805F-24A6-46A4-B19B-54F28347355C}"/>
          </ac:spMkLst>
        </pc:spChg>
        <pc:spChg chg="add del">
          <ac:chgData name="Narcaine 13" userId="7f7142efcc06689c" providerId="LiveId" clId="{E64A2A1B-3939-4196-BCB7-05093E4BBA69}" dt="2024-08-25T16:44:35.557" v="8711" actId="26606"/>
          <ac:spMkLst>
            <pc:docMk/>
            <pc:sldMk cId="644065873" sldId="284"/>
            <ac:spMk id="35" creationId="{6D24BC9E-AC6A-42EE-AFD8-B290720B841F}"/>
          </ac:spMkLst>
        </pc:spChg>
        <pc:spChg chg="add del">
          <ac:chgData name="Narcaine 13" userId="7f7142efcc06689c" providerId="LiveId" clId="{E64A2A1B-3939-4196-BCB7-05093E4BBA69}" dt="2024-08-25T16:44:35.557" v="8711" actId="26606"/>
          <ac:spMkLst>
            <pc:docMk/>
            <pc:sldMk cId="644065873" sldId="284"/>
            <ac:spMk id="36" creationId="{0990C621-3B8B-4820-8328-D47EF7CE823C}"/>
          </ac:spMkLst>
        </pc:spChg>
        <pc:spChg chg="add del">
          <ac:chgData name="Narcaine 13" userId="7f7142efcc06689c" providerId="LiveId" clId="{E64A2A1B-3939-4196-BCB7-05093E4BBA69}" dt="2024-08-25T16:44:35.557" v="8711" actId="26606"/>
          <ac:spMkLst>
            <pc:docMk/>
            <pc:sldMk cId="644065873" sldId="284"/>
            <ac:spMk id="37" creationId="{C1A2385B-1D2A-4E17-84FA-6CB7F0AAE473}"/>
          </ac:spMkLst>
        </pc:spChg>
        <pc:spChg chg="add del">
          <ac:chgData name="Narcaine 13" userId="7f7142efcc06689c" providerId="LiveId" clId="{E64A2A1B-3939-4196-BCB7-05093E4BBA69}" dt="2024-08-25T16:44:35.557" v="8711" actId="26606"/>
          <ac:spMkLst>
            <pc:docMk/>
            <pc:sldMk cId="644065873" sldId="284"/>
            <ac:spMk id="38" creationId="{5E791F2F-79DB-4CC0-9FA1-001E3E91E8B7}"/>
          </ac:spMkLst>
        </pc:spChg>
        <pc:spChg chg="add del">
          <ac:chgData name="Narcaine 13" userId="7f7142efcc06689c" providerId="LiveId" clId="{E64A2A1B-3939-4196-BCB7-05093E4BBA69}" dt="2024-08-25T16:45:27.143" v="8728" actId="26606"/>
          <ac:spMkLst>
            <pc:docMk/>
            <pc:sldMk cId="644065873" sldId="284"/>
            <ac:spMk id="40" creationId="{B712E947-0734-45F9-9C4F-41114EC3A33E}"/>
          </ac:spMkLst>
        </pc:spChg>
        <pc:spChg chg="add del">
          <ac:chgData name="Narcaine 13" userId="7f7142efcc06689c" providerId="LiveId" clId="{E64A2A1B-3939-4196-BCB7-05093E4BBA69}" dt="2024-08-25T16:45:27.143" v="8728" actId="26606"/>
          <ac:spMkLst>
            <pc:docMk/>
            <pc:sldMk cId="644065873" sldId="284"/>
            <ac:spMk id="41" creationId="{5A65989E-BBD5-44D7-AA86-7AFD5D46BBC0}"/>
          </ac:spMkLst>
        </pc:spChg>
        <pc:spChg chg="add del">
          <ac:chgData name="Narcaine 13" userId="7f7142efcc06689c" providerId="LiveId" clId="{E64A2A1B-3939-4196-BCB7-05093E4BBA69}" dt="2024-08-25T16:45:27.143" v="8728" actId="26606"/>
          <ac:spMkLst>
            <pc:docMk/>
            <pc:sldMk cId="644065873" sldId="284"/>
            <ac:spMk id="42" creationId="{231A2881-D8D7-4A7D-ACA3-E9F849F853D8}"/>
          </ac:spMkLst>
        </pc:spChg>
        <pc:spChg chg="add del">
          <ac:chgData name="Narcaine 13" userId="7f7142efcc06689c" providerId="LiveId" clId="{E64A2A1B-3939-4196-BCB7-05093E4BBA69}" dt="2024-08-25T16:45:26.889" v="8727" actId="26606"/>
          <ac:spMkLst>
            <pc:docMk/>
            <pc:sldMk cId="644065873" sldId="284"/>
            <ac:spMk id="47" creationId="{B712E947-0734-45F9-9C4F-41114EC3A33E}"/>
          </ac:spMkLst>
        </pc:spChg>
        <pc:spChg chg="add del">
          <ac:chgData name="Narcaine 13" userId="7f7142efcc06689c" providerId="LiveId" clId="{E64A2A1B-3939-4196-BCB7-05093E4BBA69}" dt="2024-08-25T16:45:26.889" v="8727" actId="26606"/>
          <ac:spMkLst>
            <pc:docMk/>
            <pc:sldMk cId="644065873" sldId="284"/>
            <ac:spMk id="49" creationId="{5A65989E-BBD5-44D7-AA86-7AFD5D46BBC0}"/>
          </ac:spMkLst>
        </pc:spChg>
        <pc:spChg chg="add del">
          <ac:chgData name="Narcaine 13" userId="7f7142efcc06689c" providerId="LiveId" clId="{E64A2A1B-3939-4196-BCB7-05093E4BBA69}" dt="2024-08-25T16:45:26.889" v="8727" actId="26606"/>
          <ac:spMkLst>
            <pc:docMk/>
            <pc:sldMk cId="644065873" sldId="284"/>
            <ac:spMk id="51" creationId="{231A2881-D8D7-4A7D-ACA3-E9F849F853D8}"/>
          </ac:spMkLst>
        </pc:spChg>
        <pc:picChg chg="add mod ord modCrop">
          <ac:chgData name="Narcaine 13" userId="7f7142efcc06689c" providerId="LiveId" clId="{E64A2A1B-3939-4196-BCB7-05093E4BBA69}" dt="2024-08-25T16:45:27.143" v="8728" actId="26606"/>
          <ac:picMkLst>
            <pc:docMk/>
            <pc:sldMk cId="644065873" sldId="284"/>
            <ac:picMk id="6" creationId="{A328E13E-B807-135D-EDCF-F6D9E6B0AF9F}"/>
          </ac:picMkLst>
        </pc:picChg>
        <pc:picChg chg="add mod">
          <ac:chgData name="Narcaine 13" userId="7f7142efcc06689c" providerId="LiveId" clId="{E64A2A1B-3939-4196-BCB7-05093E4BBA69}" dt="2024-08-25T16:45:27.143" v="8728" actId="26606"/>
          <ac:picMkLst>
            <pc:docMk/>
            <pc:sldMk cId="644065873" sldId="284"/>
            <ac:picMk id="7" creationId="{9564FB4B-84F6-FC8F-9E09-E145B837B80C}"/>
          </ac:picMkLst>
        </pc:picChg>
      </pc:sldChg>
      <pc:sldMasterChg chg="modTransition modSldLayout">
        <pc:chgData name="Narcaine 13" userId="7f7142efcc06689c" providerId="LiveId" clId="{E64A2A1B-3939-4196-BCB7-05093E4BBA69}" dt="2024-08-27T00:53:13.408" v="9021"/>
        <pc:sldMasterMkLst>
          <pc:docMk/>
          <pc:sldMasterMk cId="2593387113" sldId="2147483648"/>
        </pc:sldMasterMkLst>
        <pc:sldLayoutChg chg="modTransition">
          <pc:chgData name="Narcaine 13" userId="7f7142efcc06689c" providerId="LiveId" clId="{E64A2A1B-3939-4196-BCB7-05093E4BBA69}" dt="2024-08-27T00:53:13.408" v="9021"/>
          <pc:sldLayoutMkLst>
            <pc:docMk/>
            <pc:sldMasterMk cId="2593387113" sldId="2147483648"/>
            <pc:sldLayoutMk cId="1740511828" sldId="2147483649"/>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3391061377" sldId="2147483650"/>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589387458" sldId="2147483651"/>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3618319736" sldId="2147483652"/>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657969986" sldId="2147483653"/>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2436103765" sldId="2147483654"/>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4046530096" sldId="2147483655"/>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1618697400" sldId="2147483656"/>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1826859231" sldId="2147483657"/>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2637748744" sldId="2147483658"/>
          </pc:sldLayoutMkLst>
        </pc:sldLayoutChg>
        <pc:sldLayoutChg chg="modTransition">
          <pc:chgData name="Narcaine 13" userId="7f7142efcc06689c" providerId="LiveId" clId="{E64A2A1B-3939-4196-BCB7-05093E4BBA69}" dt="2024-08-27T00:53:13.408" v="9021"/>
          <pc:sldLayoutMkLst>
            <pc:docMk/>
            <pc:sldMasterMk cId="2593387113" sldId="2147483648"/>
            <pc:sldLayoutMk cId="1822105332" sldId="2147483659"/>
          </pc:sldLayoutMkLst>
        </pc:sldLayoutChg>
      </pc:sldMasterChg>
    </pc:docChg>
  </pc:docChgLst>
  <pc:docChgLst>
    <pc:chgData clId="Web-{F2AD63AA-FF02-4A19-AE22-AC592F9153A8}"/>
    <pc:docChg chg="delSld modSld">
      <pc:chgData name="" userId="" providerId="" clId="Web-{F2AD63AA-FF02-4A19-AE22-AC592F9153A8}" dt="2020-05-29T21:17:38.221" v="69"/>
      <pc:docMkLst>
        <pc:docMk/>
      </pc:docMkLst>
      <pc:sldChg chg="modSp">
        <pc:chgData name="" userId="" providerId="" clId="Web-{F2AD63AA-FF02-4A19-AE22-AC592F9153A8}" dt="2020-05-29T21:16:30.547" v="12" actId="20577"/>
        <pc:sldMkLst>
          <pc:docMk/>
          <pc:sldMk cId="737525519" sldId="256"/>
        </pc:sldMkLst>
        <pc:spChg chg="mod">
          <ac:chgData name="" userId="" providerId="" clId="Web-{F2AD63AA-FF02-4A19-AE22-AC592F9153A8}" dt="2020-05-29T21:15:52.374" v="0" actId="20577"/>
          <ac:spMkLst>
            <pc:docMk/>
            <pc:sldMk cId="737525519" sldId="256"/>
            <ac:spMk id="2" creationId="{07C8198B-61B4-490F-AA97-99CFA2CF3622}"/>
          </ac:spMkLst>
        </pc:spChg>
        <pc:spChg chg="mod">
          <ac:chgData name="" userId="" providerId="" clId="Web-{F2AD63AA-FF02-4A19-AE22-AC592F9153A8}" dt="2020-05-29T21:16:30.547" v="12" actId="20577"/>
          <ac:spMkLst>
            <pc:docMk/>
            <pc:sldMk cId="737525519" sldId="256"/>
            <ac:spMk id="3" creationId="{96B87C98-6E1F-4B38-91BE-8941A7E9C93B}"/>
          </ac:spMkLst>
        </pc:spChg>
      </pc:sldChg>
      <pc:sldChg chg="modSp">
        <pc:chgData name="" userId="" providerId="" clId="Web-{F2AD63AA-FF02-4A19-AE22-AC592F9153A8}" dt="2020-05-29T21:17:34.877" v="66" actId="20577"/>
        <pc:sldMkLst>
          <pc:docMk/>
          <pc:sldMk cId="3064618537" sldId="257"/>
        </pc:sldMkLst>
        <pc:spChg chg="mod">
          <ac:chgData name="" userId="" providerId="" clId="Web-{F2AD63AA-FF02-4A19-AE22-AC592F9153A8}" dt="2020-05-29T21:17:10.751" v="41" actId="20577"/>
          <ac:spMkLst>
            <pc:docMk/>
            <pc:sldMk cId="3064618537" sldId="257"/>
            <ac:spMk id="2" creationId="{12570DED-E942-4274-A5C5-61D0403EDC64}"/>
          </ac:spMkLst>
        </pc:spChg>
        <pc:spChg chg="mod">
          <ac:chgData name="" userId="" providerId="" clId="Web-{F2AD63AA-FF02-4A19-AE22-AC592F9153A8}" dt="2020-05-29T21:17:34.877" v="66" actId="20577"/>
          <ac:spMkLst>
            <pc:docMk/>
            <pc:sldMk cId="3064618537" sldId="257"/>
            <ac:spMk id="7" creationId="{FADDAB32-E602-42AB-85E5-81A683738955}"/>
          </ac:spMkLst>
        </pc:spChg>
      </pc:sldChg>
      <pc:sldChg chg="del">
        <pc:chgData name="" userId="" providerId="" clId="Web-{F2AD63AA-FF02-4A19-AE22-AC592F9153A8}" dt="2020-05-29T21:17:36.533" v="68"/>
        <pc:sldMkLst>
          <pc:docMk/>
          <pc:sldMk cId="1857308462" sldId="258"/>
        </pc:sldMkLst>
      </pc:sldChg>
      <pc:sldChg chg="modSp">
        <pc:chgData name="" userId="" providerId="" clId="Web-{F2AD63AA-FF02-4A19-AE22-AC592F9153A8}" dt="2020-05-29T21:17:04.188" v="38"/>
        <pc:sldMkLst>
          <pc:docMk/>
          <pc:sldMk cId="2666727575" sldId="259"/>
        </pc:sldMkLst>
        <pc:graphicFrameChg chg="mod modGraphic">
          <ac:chgData name="" userId="" providerId="" clId="Web-{F2AD63AA-FF02-4A19-AE22-AC592F9153A8}" dt="2020-05-29T21:17:04.188" v="38"/>
          <ac:graphicFrameMkLst>
            <pc:docMk/>
            <pc:sldMk cId="2666727575" sldId="259"/>
            <ac:graphicFrameMk id="4" creationId="{8C7E413A-6A9E-428D-A079-5F9139C3575C}"/>
          </ac:graphicFrameMkLst>
        </pc:graphicFrameChg>
      </pc:sldChg>
      <pc:sldChg chg="del">
        <pc:chgData name="" userId="" providerId="" clId="Web-{F2AD63AA-FF02-4A19-AE22-AC592F9153A8}" dt="2020-05-29T21:17:38.221" v="69"/>
        <pc:sldMkLst>
          <pc:docMk/>
          <pc:sldMk cId="2811827624" sldId="260"/>
        </pc:sldMkLst>
      </pc:sldChg>
    </pc:docChg>
  </pc:docChgLst>
  <pc:docChgLst>
    <pc:chgData name="Narcaine 13" userId="7f7142efcc06689c" providerId="LiveId" clId="{A457F416-539C-4C69-A41E-947EF4FB9FE1}"/>
    <pc:docChg chg="custSel addSld modSld">
      <pc:chgData name="Narcaine 13" userId="7f7142efcc06689c" providerId="LiveId" clId="{A457F416-539C-4C69-A41E-947EF4FB9FE1}" dt="2024-08-23T00:30:35.595" v="55" actId="465"/>
      <pc:docMkLst>
        <pc:docMk/>
      </pc:docMkLst>
      <pc:sldChg chg="addSp delSp modSp mod">
        <pc:chgData name="Narcaine 13" userId="7f7142efcc06689c" providerId="LiveId" clId="{A457F416-539C-4C69-A41E-947EF4FB9FE1}" dt="2024-08-23T00:26:52.493" v="8" actId="465"/>
        <pc:sldMkLst>
          <pc:docMk/>
          <pc:sldMk cId="3064618537" sldId="257"/>
        </pc:sldMkLst>
        <pc:spChg chg="del">
          <ac:chgData name="Narcaine 13" userId="7f7142efcc06689c" providerId="LiveId" clId="{A457F416-539C-4C69-A41E-947EF4FB9FE1}" dt="2024-08-23T00:26:16.400" v="0" actId="478"/>
          <ac:spMkLst>
            <pc:docMk/>
            <pc:sldMk cId="3064618537" sldId="257"/>
            <ac:spMk id="6" creationId="{172CC557-5E48-4CB0-8713-624D23439B6B}"/>
          </ac:spMkLst>
        </pc:spChg>
        <pc:picChg chg="add mod modCrop">
          <ac:chgData name="Narcaine 13" userId="7f7142efcc06689c" providerId="LiveId" clId="{A457F416-539C-4C69-A41E-947EF4FB9FE1}" dt="2024-08-23T00:26:52.493" v="8" actId="465"/>
          <ac:picMkLst>
            <pc:docMk/>
            <pc:sldMk cId="3064618537" sldId="257"/>
            <ac:picMk id="4" creationId="{7D5D707A-A4E5-AA79-50D4-056EC062AC54}"/>
          </ac:picMkLst>
        </pc:picChg>
      </pc:sldChg>
      <pc:sldChg chg="addSp delSp modSp mod">
        <pc:chgData name="Narcaine 13" userId="7f7142efcc06689c" providerId="LiveId" clId="{A457F416-539C-4C69-A41E-947EF4FB9FE1}" dt="2024-08-23T00:27:39.511" v="25" actId="1038"/>
        <pc:sldMkLst>
          <pc:docMk/>
          <pc:sldMk cId="2921290780" sldId="260"/>
        </pc:sldMkLst>
        <pc:spChg chg="del">
          <ac:chgData name="Narcaine 13" userId="7f7142efcc06689c" providerId="LiveId" clId="{A457F416-539C-4C69-A41E-947EF4FB9FE1}" dt="2024-08-23T00:26:58.650" v="9" actId="478"/>
          <ac:spMkLst>
            <pc:docMk/>
            <pc:sldMk cId="2921290780" sldId="260"/>
            <ac:spMk id="6" creationId="{172CC557-5E48-4CB0-8713-624D23439B6B}"/>
          </ac:spMkLst>
        </pc:spChg>
        <pc:picChg chg="add mod">
          <ac:chgData name="Narcaine 13" userId="7f7142efcc06689c" providerId="LiveId" clId="{A457F416-539C-4C69-A41E-947EF4FB9FE1}" dt="2024-08-23T00:27:39.511" v="25" actId="1038"/>
          <ac:picMkLst>
            <pc:docMk/>
            <pc:sldMk cId="2921290780" sldId="260"/>
            <ac:picMk id="4" creationId="{94623EF3-CFCD-4011-3929-C1658E26B783}"/>
          </ac:picMkLst>
        </pc:picChg>
      </pc:sldChg>
      <pc:sldChg chg="addSp delSp modSp mod">
        <pc:chgData name="Narcaine 13" userId="7f7142efcc06689c" providerId="LiveId" clId="{A457F416-539C-4C69-A41E-947EF4FB9FE1}" dt="2024-08-23T00:28:45.324" v="49" actId="1037"/>
        <pc:sldMkLst>
          <pc:docMk/>
          <pc:sldMk cId="831200268" sldId="261"/>
        </pc:sldMkLst>
        <pc:spChg chg="del">
          <ac:chgData name="Narcaine 13" userId="7f7142efcc06689c" providerId="LiveId" clId="{A457F416-539C-4C69-A41E-947EF4FB9FE1}" dt="2024-08-23T00:27:49.441" v="26" actId="478"/>
          <ac:spMkLst>
            <pc:docMk/>
            <pc:sldMk cId="831200268" sldId="261"/>
            <ac:spMk id="6" creationId="{172CC557-5E48-4CB0-8713-624D23439B6B}"/>
          </ac:spMkLst>
        </pc:spChg>
        <pc:picChg chg="add del mod">
          <ac:chgData name="Narcaine 13" userId="7f7142efcc06689c" providerId="LiveId" clId="{A457F416-539C-4C69-A41E-947EF4FB9FE1}" dt="2024-08-23T00:28:12.667" v="30" actId="478"/>
          <ac:picMkLst>
            <pc:docMk/>
            <pc:sldMk cId="831200268" sldId="261"/>
            <ac:picMk id="4" creationId="{7DE7E64B-E0B8-275F-6CD5-D9008B7025DE}"/>
          </ac:picMkLst>
        </pc:picChg>
        <pc:picChg chg="add mod">
          <ac:chgData name="Narcaine 13" userId="7f7142efcc06689c" providerId="LiveId" clId="{A457F416-539C-4C69-A41E-947EF4FB9FE1}" dt="2024-08-23T00:28:45.324" v="49" actId="1037"/>
          <ac:picMkLst>
            <pc:docMk/>
            <pc:sldMk cId="831200268" sldId="261"/>
            <ac:picMk id="8" creationId="{9C00016C-82EF-6928-5512-885476F29237}"/>
          </ac:picMkLst>
        </pc:picChg>
      </pc:sldChg>
      <pc:sldChg chg="addSp delSp modSp add mod">
        <pc:chgData name="Narcaine 13" userId="7f7142efcc06689c" providerId="LiveId" clId="{A457F416-539C-4C69-A41E-947EF4FB9FE1}" dt="2024-08-23T00:30:35.595" v="55" actId="465"/>
        <pc:sldMkLst>
          <pc:docMk/>
          <pc:sldMk cId="1143628040" sldId="262"/>
        </pc:sldMkLst>
        <pc:picChg chg="del">
          <ac:chgData name="Narcaine 13" userId="7f7142efcc06689c" providerId="LiveId" clId="{A457F416-539C-4C69-A41E-947EF4FB9FE1}" dt="2024-08-23T00:30:17.944" v="51" actId="478"/>
          <ac:picMkLst>
            <pc:docMk/>
            <pc:sldMk cId="1143628040" sldId="262"/>
            <ac:picMk id="4" creationId="{94623EF3-CFCD-4011-3929-C1658E26B783}"/>
          </ac:picMkLst>
        </pc:picChg>
        <pc:picChg chg="add mod">
          <ac:chgData name="Narcaine 13" userId="7f7142efcc06689c" providerId="LiveId" clId="{A457F416-539C-4C69-A41E-947EF4FB9FE1}" dt="2024-08-23T00:30:35.595" v="55" actId="465"/>
          <ac:picMkLst>
            <pc:docMk/>
            <pc:sldMk cId="1143628040" sldId="262"/>
            <ac:picMk id="5" creationId="{A137185F-BA8F-3BE3-8CDB-E71B7253148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DD6B-EC2F-4242-BB01-3ADB2EA0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6E81A-1139-4F60-ADAD-CDBFA2DA7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A7DA-A3ED-424E-96DB-EAC43B3A9C8C}"/>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5" name="Footer Placeholder 4">
            <a:extLst>
              <a:ext uri="{FF2B5EF4-FFF2-40B4-BE49-F238E27FC236}">
                <a16:creationId xmlns:a16="http://schemas.microsoft.com/office/drawing/2014/main" id="{A5620E7B-DE6B-4599-AB9A-D6E6D1C5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98F17-D1A4-4B40-8467-04543C7AB05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405118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3F-7F8C-4B62-83A5-552DFB190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B7699-2B3A-4817-9AC3-43FD9282F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F1A9-6856-45E2-8C6C-5C78A873D91A}"/>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5" name="Footer Placeholder 4">
            <a:extLst>
              <a:ext uri="{FF2B5EF4-FFF2-40B4-BE49-F238E27FC236}">
                <a16:creationId xmlns:a16="http://schemas.microsoft.com/office/drawing/2014/main" id="{7E6807F9-D2C6-4EE6-AE90-327FC3253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B0549-8F58-4348-9920-652E9FEDC9A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37748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ECD2-AC72-4B39-B658-44039FF9B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CE250-D2E2-4148-B0C4-5EEC101D4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E6582-DD76-46CC-A4B7-7889DF306095}"/>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5" name="Footer Placeholder 4">
            <a:extLst>
              <a:ext uri="{FF2B5EF4-FFF2-40B4-BE49-F238E27FC236}">
                <a16:creationId xmlns:a16="http://schemas.microsoft.com/office/drawing/2014/main" id="{E0469BB8-5380-45F6-85BD-37209F96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1002E-17D0-4016-AA60-4DBD5B8BF72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21053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91061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E4D1-759E-4B80-9D6F-7700A8CDD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D5114-CD19-406E-8705-96803BC3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A8F7AF-E616-4F57-A855-C02E4119B051}"/>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5" name="Footer Placeholder 4">
            <a:extLst>
              <a:ext uri="{FF2B5EF4-FFF2-40B4-BE49-F238E27FC236}">
                <a16:creationId xmlns:a16="http://schemas.microsoft.com/office/drawing/2014/main" id="{687F85F8-5B2C-49AB-ACE3-206BEDDEC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AD0B-2401-4303-B6E3-E10A44089B1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89387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CDF-BB67-47FC-BF1B-DB02A674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A57AE-432B-4C7F-AFD5-02DA1AB1A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59AFA-4DCC-4AAB-A636-A768FCC63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A2CC-F2EE-4979-8BBC-A34D0009144A}"/>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6" name="Footer Placeholder 5">
            <a:extLst>
              <a:ext uri="{FF2B5EF4-FFF2-40B4-BE49-F238E27FC236}">
                <a16:creationId xmlns:a16="http://schemas.microsoft.com/office/drawing/2014/main" id="{B714CF7A-3807-4981-82FE-9DFBEED4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DDECA-5A1A-4973-9442-C4828544813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183197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80D-F0D5-4D0E-A595-37B132CF9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C3DE0-C588-424F-99AD-81C63CBF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A99559-C376-4106-B5B8-DE2548E8B7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C5DA3-BFFC-4144-9DE2-F9BD5D554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B6C142-9FBA-441E-A2EE-8A26CD28D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BFF5-7AB9-4517-84AF-11B4195E5D87}"/>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8" name="Footer Placeholder 7">
            <a:extLst>
              <a:ext uri="{FF2B5EF4-FFF2-40B4-BE49-F238E27FC236}">
                <a16:creationId xmlns:a16="http://schemas.microsoft.com/office/drawing/2014/main" id="{64D63660-8C4C-44F0-BB2E-A2E06C020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85D26-D27D-4780-B4D8-652336F541D3}"/>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579699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FB5D-6D01-46C3-90E2-6EF7C7DD9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EC61-F94D-46EA-93C3-3D29473CCA2D}"/>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4" name="Footer Placeholder 3">
            <a:extLst>
              <a:ext uri="{FF2B5EF4-FFF2-40B4-BE49-F238E27FC236}">
                <a16:creationId xmlns:a16="http://schemas.microsoft.com/office/drawing/2014/main" id="{4538D31F-B3A3-44A7-BE2E-54CED0016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FC639-D8CC-4126-AE01-D7ECE4FE3A5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436103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11337-DCED-48AE-9781-145604B22134}"/>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3" name="Footer Placeholder 2">
            <a:extLst>
              <a:ext uri="{FF2B5EF4-FFF2-40B4-BE49-F238E27FC236}">
                <a16:creationId xmlns:a16="http://schemas.microsoft.com/office/drawing/2014/main" id="{B890E84E-2E44-4497-B8AA-769AD7E93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3588F-8746-4FE0-AB58-50B514C86D3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465300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186974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8/26/2024</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68592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17E4F-9347-44CD-9477-1AF2334B8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40D-687B-4129-846D-C33C3CF7D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5B308-7023-40D0-A9D7-0A50FDE28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8/26/2024</a:t>
            </a:fld>
            <a:endParaRPr lang="en-US"/>
          </a:p>
        </p:txBody>
      </p:sp>
      <p:sp>
        <p:nvSpPr>
          <p:cNvPr id="5" name="Footer Placeholder 4">
            <a:extLst>
              <a:ext uri="{FF2B5EF4-FFF2-40B4-BE49-F238E27FC236}">
                <a16:creationId xmlns:a16="http://schemas.microsoft.com/office/drawing/2014/main" id="{C5B94102-7A5A-4E11-ABC2-D0BBAAF8E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0775C-EC89-455E-B408-FFCE8D86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59338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Stock Market Bar Graph">
            <a:extLst>
              <a:ext uri="{FF2B5EF4-FFF2-40B4-BE49-F238E27FC236}">
                <a16:creationId xmlns:a16="http://schemas.microsoft.com/office/drawing/2014/main" id="{832D47A4-4EA0-92A4-2932-4859661F1CB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8" name="Rectangle 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CEIS150</a:t>
            </a:r>
            <a:br>
              <a:rPr lang="en-US" sz="5200">
                <a:solidFill>
                  <a:srgbClr val="FFFFFF"/>
                </a:solidFill>
              </a:rPr>
            </a:br>
            <a:r>
              <a:rPr lang="en-US" sz="5200">
                <a:solidFill>
                  <a:srgbClr val="FFFFFF"/>
                </a:solidFill>
              </a:rPr>
              <a:t>Stock Tracking Program</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spcBef>
                <a:spcPts val="0"/>
              </a:spcBef>
              <a:spcAft>
                <a:spcPts val="600"/>
              </a:spcAft>
            </a:pPr>
            <a:r>
              <a:rPr lang="en-US">
                <a:solidFill>
                  <a:srgbClr val="FFFFFF"/>
                </a:solidFill>
                <a:latin typeface="Arial"/>
                <a:cs typeface="Arial"/>
              </a:rPr>
              <a:t>Jaclyn Latshaw</a:t>
            </a:r>
          </a:p>
          <a:p>
            <a:pPr>
              <a:spcBef>
                <a:spcPts val="0"/>
              </a:spcBef>
              <a:spcAft>
                <a:spcPts val="600"/>
              </a:spcAft>
            </a:pPr>
            <a:r>
              <a:rPr lang="en-US">
                <a:solidFill>
                  <a:srgbClr val="FFFFFF"/>
                </a:solidFill>
                <a:latin typeface="Arial"/>
                <a:cs typeface="Arial"/>
              </a:rPr>
              <a:t>July 2024</a:t>
            </a:r>
            <a:endParaRPr lang="en-US">
              <a:solidFill>
                <a:srgbClr val="FFFFFF"/>
              </a:solidFill>
              <a:cs typeface="Calibri" panose="020F0502020204030204"/>
            </a:endParaRPr>
          </a:p>
        </p:txBody>
      </p:sp>
    </p:spTree>
    <p:extLst>
      <p:ext uri="{BB962C8B-B14F-4D97-AF65-F5344CB8AC3E}">
        <p14:creationId xmlns:p14="http://schemas.microsoft.com/office/powerpoint/2010/main" val="7375255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8984" y="4230093"/>
            <a:ext cx="4150581" cy="1800165"/>
          </a:xfrm>
        </p:spPr>
        <p:txBody>
          <a:bodyPr vert="horz" lIns="91440" tIns="45720" rIns="91440" bIns="45720" rtlCol="0" anchor="t">
            <a:normAutofit/>
          </a:bodyPr>
          <a:lstStyle/>
          <a:p>
            <a:pPr algn="r"/>
            <a:r>
              <a:rPr lang="en-US" sz="4000" kern="1200">
                <a:solidFill>
                  <a:schemeClr val="tx1"/>
                </a:solidFill>
                <a:latin typeface="+mj-lt"/>
                <a:ea typeface="+mj-ea"/>
                <a:cs typeface="+mj-cs"/>
              </a:rPr>
              <a:t>Listing Stocks</a:t>
            </a:r>
          </a:p>
        </p:txBody>
      </p:sp>
      <p:pic>
        <p:nvPicPr>
          <p:cNvPr id="4" name="Picture 3" descr="A screenshot of a computer program&#10;&#10;Description automatically generated">
            <a:extLst>
              <a:ext uri="{FF2B5EF4-FFF2-40B4-BE49-F238E27FC236}">
                <a16:creationId xmlns:a16="http://schemas.microsoft.com/office/drawing/2014/main" id="{4D5844FF-B04F-4E3A-134A-35A532E44363}"/>
              </a:ext>
            </a:extLst>
          </p:cNvPr>
          <p:cNvPicPr>
            <a:picLocks noChangeAspect="1"/>
          </p:cNvPicPr>
          <p:nvPr/>
        </p:nvPicPr>
        <p:blipFill rotWithShape="1">
          <a:blip r:embed="rId2"/>
          <a:srcRect t="5630" b="9801"/>
          <a:stretch/>
        </p:blipFill>
        <p:spPr>
          <a:xfrm>
            <a:off x="820237" y="457200"/>
            <a:ext cx="10612487" cy="3455325"/>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246415" y="4230094"/>
            <a:ext cx="6235268" cy="1800164"/>
          </a:xfrm>
        </p:spPr>
        <p:txBody>
          <a:bodyPr vert="horz" lIns="91440" tIns="45720" rIns="91440" bIns="45720" rtlCol="0" anchor="t">
            <a:normAutofit/>
          </a:bodyPr>
          <a:lstStyle/>
          <a:p>
            <a:r>
              <a:rPr lang="en-US" sz="2000" dirty="0"/>
              <a:t>A stock program needs to be able to show you what stocks it is holding. I added this option to show which of the stocks were entered. This allows the user to see the stock symbol, company name, and how many shares were entered and displayed as a chart.</a:t>
            </a:r>
          </a:p>
          <a:p>
            <a:pPr indent="-228600">
              <a:buFont typeface="Arial" panose="020B0604020202020204" pitchFamily="34" charset="0"/>
              <a:buChar char="•"/>
            </a:pPr>
            <a:endParaRPr lang="en-US" sz="2000" dirty="0"/>
          </a:p>
        </p:txBody>
      </p:sp>
      <p:sp>
        <p:nvSpPr>
          <p:cNvPr id="34" name="Rectangle 33">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2754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8984" y="4230093"/>
            <a:ext cx="4150581" cy="1800165"/>
          </a:xfrm>
        </p:spPr>
        <p:txBody>
          <a:bodyPr vert="horz" lIns="91440" tIns="45720" rIns="91440" bIns="45720" rtlCol="0" anchor="t">
            <a:normAutofit/>
          </a:bodyPr>
          <a:lstStyle/>
          <a:p>
            <a:pPr algn="r"/>
            <a:r>
              <a:rPr lang="en-US" sz="4000" kern="1200" dirty="0">
                <a:solidFill>
                  <a:schemeClr val="tx1"/>
                </a:solidFill>
                <a:latin typeface="+mj-lt"/>
                <a:ea typeface="+mj-ea"/>
                <a:cs typeface="+mj-cs"/>
              </a:rPr>
              <a:t>Daily Data</a:t>
            </a:r>
          </a:p>
        </p:txBody>
      </p:sp>
      <p:pic>
        <p:nvPicPr>
          <p:cNvPr id="4" name="Picture 3" descr="A screenshot of a computer program&#10;&#10;Description automatically generated">
            <a:extLst>
              <a:ext uri="{FF2B5EF4-FFF2-40B4-BE49-F238E27FC236}">
                <a16:creationId xmlns:a16="http://schemas.microsoft.com/office/drawing/2014/main" id="{F0CC62D7-05CF-AAD7-D168-B236F80C6989}"/>
              </a:ext>
            </a:extLst>
          </p:cNvPr>
          <p:cNvPicPr>
            <a:picLocks noChangeAspect="1"/>
          </p:cNvPicPr>
          <p:nvPr/>
        </p:nvPicPr>
        <p:blipFill rotWithShape="1">
          <a:blip r:embed="rId2"/>
          <a:srcRect t="1291" r="2011"/>
          <a:stretch/>
        </p:blipFill>
        <p:spPr>
          <a:xfrm>
            <a:off x="2496723" y="457200"/>
            <a:ext cx="7259516" cy="3455325"/>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246415" y="4230094"/>
            <a:ext cx="6235268" cy="1800164"/>
          </a:xfrm>
        </p:spPr>
        <p:txBody>
          <a:bodyPr vert="horz" lIns="91440" tIns="45720" rIns="91440" bIns="45720" rtlCol="0" anchor="t">
            <a:normAutofit/>
          </a:bodyPr>
          <a:lstStyle/>
          <a:p>
            <a:r>
              <a:rPr lang="en-US" sz="2000" dirty="0"/>
              <a:t>Recalling from the classes diagram, the Daily Data class became a menu option of its own to be used in the program to enter date, price, and volume of the stock. Instructions for entry and special prompts were added to help the user navigate the program.</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53" name="Rectangle 52">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769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14402" y="489508"/>
            <a:ext cx="5181597" cy="1655482"/>
          </a:xfrm>
        </p:spPr>
        <p:txBody>
          <a:bodyPr vert="horz" lIns="91440" tIns="45720" rIns="91440" bIns="45720" rtlCol="0" anchor="b">
            <a:normAutofit/>
          </a:bodyPr>
          <a:lstStyle/>
          <a:p>
            <a:pPr algn="r"/>
            <a:r>
              <a:rPr lang="en-US" sz="4000" kern="1200">
                <a:solidFill>
                  <a:schemeClr val="tx1"/>
                </a:solidFill>
                <a:latin typeface="+mj-lt"/>
                <a:ea typeface="+mj-ea"/>
                <a:cs typeface="+mj-cs"/>
              </a:rPr>
              <a:t>Inherited Classes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14402" y="2418408"/>
            <a:ext cx="5181598" cy="3409898"/>
          </a:xfrm>
        </p:spPr>
        <p:txBody>
          <a:bodyPr vert="horz" lIns="91440" tIns="45720" rIns="91440" bIns="45720" rtlCol="0" anchor="t">
            <a:normAutofit/>
          </a:bodyPr>
          <a:lstStyle/>
          <a:p>
            <a:r>
              <a:rPr lang="en-US" sz="2000" dirty="0"/>
              <a:t>Once again, I utilized inheritance to pass properties and methods through the definitions while adding new properties and methods. This allowed the user to set the investment type, option # 6.</a:t>
            </a:r>
          </a:p>
          <a:p>
            <a:r>
              <a:rPr lang="en-US" sz="2000" dirty="0"/>
              <a:t>Notice that this is a separate program than the stock menu itself. The stock menu pulls in this file to determine the type while the account class program uses the information from the stock menu program.</a:t>
            </a:r>
          </a:p>
          <a:p>
            <a:pPr indent="-228600">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3F6D81E6-326A-8B13-76E9-5F0FEA352E8C}"/>
              </a:ext>
            </a:extLst>
          </p:cNvPr>
          <p:cNvPicPr>
            <a:picLocks noChangeAspect="1"/>
          </p:cNvPicPr>
          <p:nvPr/>
        </p:nvPicPr>
        <p:blipFill>
          <a:blip r:embed="rId2"/>
          <a:stretch>
            <a:fillRect/>
          </a:stretch>
        </p:blipFill>
        <p:spPr>
          <a:xfrm>
            <a:off x="6675120" y="1271717"/>
            <a:ext cx="4957638" cy="3928927"/>
          </a:xfrm>
          <a:prstGeom prst="rect">
            <a:avLst/>
          </a:prstGeom>
        </p:spPr>
      </p:pic>
      <p:sp>
        <p:nvSpPr>
          <p:cNvPr id="15" name="Rectangle 1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576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0317" y="4230094"/>
            <a:ext cx="4150581" cy="1800165"/>
          </a:xfrm>
        </p:spPr>
        <p:txBody>
          <a:bodyPr vert="horz" lIns="91440" tIns="45720" rIns="91440" bIns="45720" rtlCol="0" anchor="t">
            <a:normAutofit/>
          </a:bodyPr>
          <a:lstStyle/>
          <a:p>
            <a:pPr algn="r"/>
            <a:r>
              <a:rPr lang="en-US" sz="4000" kern="1200" dirty="0">
                <a:solidFill>
                  <a:schemeClr val="tx1"/>
                </a:solidFill>
                <a:latin typeface="+mj-lt"/>
                <a:ea typeface="+mj-ea"/>
                <a:cs typeface="+mj-cs"/>
              </a:rPr>
              <a:t>More Unit Tests</a:t>
            </a:r>
          </a:p>
        </p:txBody>
      </p:sp>
      <p:pic>
        <p:nvPicPr>
          <p:cNvPr id="4" name="Picture 3">
            <a:extLst>
              <a:ext uri="{FF2B5EF4-FFF2-40B4-BE49-F238E27FC236}">
                <a16:creationId xmlns:a16="http://schemas.microsoft.com/office/drawing/2014/main" id="{C4E4BD79-4B69-0A6B-D519-6DD962AA17FA}"/>
              </a:ext>
            </a:extLst>
          </p:cNvPr>
          <p:cNvPicPr>
            <a:picLocks noChangeAspect="1"/>
          </p:cNvPicPr>
          <p:nvPr/>
        </p:nvPicPr>
        <p:blipFill rotWithShape="1">
          <a:blip r:embed="rId2"/>
          <a:srcRect t="963"/>
          <a:stretch/>
        </p:blipFill>
        <p:spPr>
          <a:xfrm>
            <a:off x="1624645" y="457200"/>
            <a:ext cx="9003671" cy="3455325"/>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246415" y="4230094"/>
            <a:ext cx="6235268" cy="1800164"/>
          </a:xfrm>
        </p:spPr>
        <p:txBody>
          <a:bodyPr vert="horz" lIns="91440" tIns="45720" rIns="91440" bIns="45720" rtlCol="0" anchor="t">
            <a:normAutofit/>
          </a:bodyPr>
          <a:lstStyle/>
          <a:p>
            <a:r>
              <a:rPr lang="en-US" sz="2000" dirty="0"/>
              <a:t>Another unit test was coded and performed to test the program so far. It is very important to test your program as you go. This allows errors to be caught early on to avoid future frustrations trying to find where the error originates.</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14" name="Rectangle 13">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8738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477539" y="775518"/>
            <a:ext cx="9244398" cy="752178"/>
          </a:xfrm>
        </p:spPr>
        <p:txBody>
          <a:bodyPr vert="horz" lIns="91440" tIns="45720" rIns="91440" bIns="45720" rtlCol="0" anchor="b">
            <a:normAutofit/>
          </a:bodyPr>
          <a:lstStyle/>
          <a:p>
            <a:r>
              <a:rPr lang="en-US" sz="4000" kern="1200" dirty="0">
                <a:solidFill>
                  <a:schemeClr val="tx1"/>
                </a:solidFill>
                <a:latin typeface="+mj-lt"/>
                <a:ea typeface="+mj-ea"/>
                <a:cs typeface="+mj-cs"/>
              </a:rPr>
              <a:t>Investment Type Options</a:t>
            </a:r>
          </a:p>
        </p:txBody>
      </p:sp>
      <p:pic>
        <p:nvPicPr>
          <p:cNvPr id="4" name="Picture 3">
            <a:extLst>
              <a:ext uri="{FF2B5EF4-FFF2-40B4-BE49-F238E27FC236}">
                <a16:creationId xmlns:a16="http://schemas.microsoft.com/office/drawing/2014/main" id="{2B88C064-A0CE-E64A-010E-2E779082B19D}"/>
              </a:ext>
            </a:extLst>
          </p:cNvPr>
          <p:cNvPicPr>
            <a:picLocks noChangeAspect="1"/>
          </p:cNvPicPr>
          <p:nvPr/>
        </p:nvPicPr>
        <p:blipFill rotWithShape="1">
          <a:blip r:embed="rId2"/>
          <a:srcRect t="23971" r="-5" b="6767"/>
          <a:stretch/>
        </p:blipFill>
        <p:spPr>
          <a:xfrm>
            <a:off x="1585705" y="1729379"/>
            <a:ext cx="4337083" cy="2281213"/>
          </a:xfrm>
          <a:prstGeom prst="rect">
            <a:avLst/>
          </a:prstGeom>
        </p:spPr>
      </p:pic>
      <p:pic>
        <p:nvPicPr>
          <p:cNvPr id="8" name="Picture 7">
            <a:extLst>
              <a:ext uri="{FF2B5EF4-FFF2-40B4-BE49-F238E27FC236}">
                <a16:creationId xmlns:a16="http://schemas.microsoft.com/office/drawing/2014/main" id="{1BEE0D07-B802-E86A-3652-DA2C63C6D69F}"/>
              </a:ext>
            </a:extLst>
          </p:cNvPr>
          <p:cNvPicPr>
            <a:picLocks noChangeAspect="1"/>
          </p:cNvPicPr>
          <p:nvPr/>
        </p:nvPicPr>
        <p:blipFill rotWithShape="1">
          <a:blip r:embed="rId3"/>
          <a:srcRect l="-2" t="31598" r="1" b="2619"/>
          <a:stretch/>
        </p:blipFill>
        <p:spPr>
          <a:xfrm>
            <a:off x="6450496" y="1739538"/>
            <a:ext cx="4187616" cy="2271054"/>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477539" y="4257396"/>
            <a:ext cx="9160576" cy="1838599"/>
          </a:xfrm>
        </p:spPr>
        <p:txBody>
          <a:bodyPr vert="horz" lIns="91440" tIns="45720" rIns="91440" bIns="45720" rtlCol="0" anchor="ctr">
            <a:normAutofit/>
          </a:bodyPr>
          <a:lstStyle/>
          <a:p>
            <a:r>
              <a:rPr lang="en-US" sz="2000" dirty="0"/>
              <a:t>Here is an example of the output of the Investment Type for each of the options available. This is another way to test the program to see if it is running correctly. </a:t>
            </a:r>
          </a:p>
          <a:p>
            <a:r>
              <a:rPr lang="en-US" sz="2000" dirty="0"/>
              <a:t>Notice how the different investment types prompt the user with different questions.</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32" name="Rectangle 3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774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3471A-565E-8CCB-C7B1-EC02887C9E58}"/>
              </a:ext>
            </a:extLst>
          </p:cNvPr>
          <p:cNvSpPr>
            <a:spLocks noGrp="1"/>
          </p:cNvSpPr>
          <p:nvPr>
            <p:ph type="title"/>
          </p:nvPr>
        </p:nvSpPr>
        <p:spPr>
          <a:xfrm>
            <a:off x="1136396" y="457201"/>
            <a:ext cx="5814240" cy="1556870"/>
          </a:xfrm>
        </p:spPr>
        <p:txBody>
          <a:bodyPr vert="horz" lIns="91440" tIns="45720" rIns="91440" bIns="45720" rtlCol="0" anchor="b">
            <a:normAutofit/>
          </a:bodyPr>
          <a:lstStyle/>
          <a:p>
            <a:pPr algn="r"/>
            <a:r>
              <a:rPr lang="en-US" sz="4000" dirty="0"/>
              <a:t>Display Chart</a:t>
            </a:r>
          </a:p>
        </p:txBody>
      </p:sp>
      <p:sp>
        <p:nvSpPr>
          <p:cNvPr id="9" name="TextBox 8">
            <a:extLst>
              <a:ext uri="{FF2B5EF4-FFF2-40B4-BE49-F238E27FC236}">
                <a16:creationId xmlns:a16="http://schemas.microsoft.com/office/drawing/2014/main" id="{28AA587C-6372-87D0-3C3E-923D6FE6AB34}"/>
              </a:ext>
            </a:extLst>
          </p:cNvPr>
          <p:cNvSpPr txBox="1"/>
          <p:nvPr/>
        </p:nvSpPr>
        <p:spPr>
          <a:xfrm>
            <a:off x="1136396" y="2277036"/>
            <a:ext cx="5814239" cy="3461155"/>
          </a:xfrm>
          <a:prstGeom prst="rect">
            <a:avLst/>
          </a:prstGeom>
        </p:spPr>
        <p:txBody>
          <a:bodyPr vert="horz" lIns="91440" tIns="45720" rIns="91440" bIns="45720" rtlCol="0">
            <a:normAutofit/>
          </a:bodyPr>
          <a:lstStyle/>
          <a:p>
            <a:pPr algn="r">
              <a:lnSpc>
                <a:spcPct val="90000"/>
              </a:lnSpc>
              <a:spcAft>
                <a:spcPts val="600"/>
              </a:spcAft>
            </a:pPr>
            <a:r>
              <a:rPr lang="en-US" sz="2000" dirty="0"/>
              <a:t>Option #5 allows the user to see a visual representation of how the stock is performing based on the information the program has been given. </a:t>
            </a:r>
          </a:p>
        </p:txBody>
      </p:sp>
      <p:pic>
        <p:nvPicPr>
          <p:cNvPr id="6" name="Content Placeholder 5">
            <a:extLst>
              <a:ext uri="{FF2B5EF4-FFF2-40B4-BE49-F238E27FC236}">
                <a16:creationId xmlns:a16="http://schemas.microsoft.com/office/drawing/2014/main" id="{A328E13E-B807-135D-EDCF-F6D9E6B0AF9F}"/>
              </a:ext>
            </a:extLst>
          </p:cNvPr>
          <p:cNvPicPr>
            <a:picLocks noGrp="1" noChangeAspect="1"/>
          </p:cNvPicPr>
          <p:nvPr>
            <p:ph sz="half" idx="1"/>
          </p:nvPr>
        </p:nvPicPr>
        <p:blipFill>
          <a:blip r:embed="rId2"/>
          <a:stretch>
            <a:fillRect/>
          </a:stretch>
        </p:blipFill>
        <p:spPr>
          <a:xfrm>
            <a:off x="7285383" y="286029"/>
            <a:ext cx="3787709" cy="2723489"/>
          </a:xfrm>
          <a:prstGeom prst="rect">
            <a:avLst/>
          </a:prstGeom>
        </p:spPr>
      </p:pic>
      <p:pic>
        <p:nvPicPr>
          <p:cNvPr id="7" name="Content Placeholder 6">
            <a:extLst>
              <a:ext uri="{FF2B5EF4-FFF2-40B4-BE49-F238E27FC236}">
                <a16:creationId xmlns:a16="http://schemas.microsoft.com/office/drawing/2014/main" id="{9564FB4B-84F6-FC8F-9E09-E145B837B80C}"/>
              </a:ext>
            </a:extLst>
          </p:cNvPr>
          <p:cNvPicPr>
            <a:picLocks noGrp="1" noChangeAspect="1"/>
          </p:cNvPicPr>
          <p:nvPr>
            <p:ph sz="half" idx="2"/>
          </p:nvPr>
        </p:nvPicPr>
        <p:blipFill>
          <a:blip r:embed="rId3"/>
          <a:stretch>
            <a:fillRect/>
          </a:stretch>
        </p:blipFill>
        <p:spPr>
          <a:xfrm>
            <a:off x="7320312" y="3375824"/>
            <a:ext cx="3787709" cy="2765028"/>
          </a:xfrm>
          <a:prstGeom prst="rect">
            <a:avLst/>
          </a:prstGeom>
        </p:spPr>
      </p:pic>
      <p:sp>
        <p:nvSpPr>
          <p:cNvPr id="21" name="Rectangle 20">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0658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21094" y="502021"/>
            <a:ext cx="5742829" cy="1667997"/>
          </a:xfrm>
        </p:spPr>
        <p:txBody>
          <a:bodyPr vert="horz" lIns="91440" tIns="45720" rIns="91440" bIns="45720" rtlCol="0" anchor="b">
            <a:normAutofit/>
          </a:bodyPr>
          <a:lstStyle/>
          <a:p>
            <a:pPr algn="r"/>
            <a:r>
              <a:rPr lang="en-US" sz="4000" dirty="0"/>
              <a:t>Downloading Information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36398" y="2405467"/>
            <a:ext cx="5427526" cy="3535083"/>
          </a:xfrm>
        </p:spPr>
        <p:txBody>
          <a:bodyPr vert="horz" lIns="91440" tIns="45720" rIns="91440" bIns="45720" rtlCol="0" anchor="t">
            <a:normAutofit/>
          </a:bodyPr>
          <a:lstStyle/>
          <a:p>
            <a:r>
              <a:rPr lang="en-US" sz="2000" dirty="0"/>
              <a:t>Yahoo Finance allows you to download stock data into an Excel file. We can use this file to add to our stock program. The program can read the information that this file contains and store the information. </a:t>
            </a:r>
          </a:p>
          <a:p>
            <a:r>
              <a:rPr lang="en-US" sz="2000" dirty="0"/>
              <a:t>This is especially useful if you wanted to see how a stock has performed over time. Just import the data into the stock program and display the chart. The following slides will show you the import process.</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4" name="Picture 3" descr="A screenshot of a computer&#10;&#10;Description automatically generated">
            <a:extLst>
              <a:ext uri="{FF2B5EF4-FFF2-40B4-BE49-F238E27FC236}">
                <a16:creationId xmlns:a16="http://schemas.microsoft.com/office/drawing/2014/main" id="{2D9242A7-C540-1340-640B-A19FF9FBD4FB}"/>
              </a:ext>
            </a:extLst>
          </p:cNvPr>
          <p:cNvPicPr>
            <a:picLocks noChangeAspect="1"/>
          </p:cNvPicPr>
          <p:nvPr/>
        </p:nvPicPr>
        <p:blipFill>
          <a:blip r:embed="rId2"/>
          <a:srcRect l="6467" r="3286" b="2"/>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ln>
            <a:solidFill>
              <a:schemeClr val="tx1"/>
            </a:solidFill>
          </a:ln>
        </p:spPr>
      </p:pic>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4176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36396" y="878545"/>
            <a:ext cx="6230319" cy="1285106"/>
          </a:xfrm>
        </p:spPr>
        <p:txBody>
          <a:bodyPr vert="horz" lIns="91440" tIns="45720" rIns="91440" bIns="45720" rtlCol="0" anchor="t">
            <a:normAutofit/>
          </a:bodyPr>
          <a:lstStyle/>
          <a:p>
            <a:pPr algn="r"/>
            <a:r>
              <a:rPr lang="en-US" sz="4000" kern="1200" dirty="0">
                <a:solidFill>
                  <a:schemeClr val="tx1"/>
                </a:solidFill>
                <a:latin typeface="+mj-lt"/>
                <a:ea typeface="+mj-ea"/>
                <a:cs typeface="+mj-cs"/>
              </a:rPr>
              <a:t>Importing data</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94971" y="1804856"/>
            <a:ext cx="6230319" cy="3368478"/>
          </a:xfrm>
        </p:spPr>
        <p:txBody>
          <a:bodyPr vert="horz" lIns="91440" tIns="45720" rIns="91440" bIns="45720" rtlCol="0">
            <a:normAutofit/>
          </a:bodyPr>
          <a:lstStyle/>
          <a:p>
            <a:r>
              <a:rPr lang="en-US" sz="2000" dirty="0"/>
              <a:t>When importing the data, the user will select option #7 and the program will ask the user which of the entered stocks should it import the data to. The user will also have to type the file name including the extension in order for the text-based program to import the data.</a:t>
            </a:r>
          </a:p>
          <a:p>
            <a:r>
              <a:rPr lang="en-US" sz="2000" dirty="0"/>
              <a:t>The program also then displays some important information that can be useful to the user about the stock information they just imported. This is listed after the import information.</a:t>
            </a:r>
          </a:p>
          <a:p>
            <a:r>
              <a:rPr lang="en-US" sz="2000" dirty="0"/>
              <a:t>Due to the amount of information that was displayed during import, I have only shown a portion of the import.</a:t>
            </a:r>
          </a:p>
        </p:txBody>
      </p:sp>
      <p:pic>
        <p:nvPicPr>
          <p:cNvPr id="10" name="Picture 9" descr="A screenshot of a computer">
            <a:extLst>
              <a:ext uri="{FF2B5EF4-FFF2-40B4-BE49-F238E27FC236}">
                <a16:creationId xmlns:a16="http://schemas.microsoft.com/office/drawing/2014/main" id="{4D8E7560-27F2-71C1-4C92-D029A4919E60}"/>
              </a:ext>
            </a:extLst>
          </p:cNvPr>
          <p:cNvPicPr>
            <a:picLocks noChangeAspect="1"/>
          </p:cNvPicPr>
          <p:nvPr/>
        </p:nvPicPr>
        <p:blipFill rotWithShape="1">
          <a:blip r:embed="rId2">
            <a:extLst>
              <a:ext uri="{28A0092B-C50C-407E-A947-70E740481C1C}">
                <a14:useLocalDpi xmlns:a14="http://schemas.microsoft.com/office/drawing/2010/main" val="0"/>
              </a:ext>
            </a:extLst>
          </a:blip>
          <a:srcRect t="36312" r="2" b="10395"/>
          <a:stretch/>
        </p:blipFill>
        <p:spPr>
          <a:xfrm>
            <a:off x="7881870" y="882740"/>
            <a:ext cx="3572978" cy="2246826"/>
          </a:xfrm>
          <a:prstGeom prst="rect">
            <a:avLst/>
          </a:prstGeom>
        </p:spPr>
      </p:pic>
      <p:pic>
        <p:nvPicPr>
          <p:cNvPr id="12" name="Picture 11" descr="A screenshot of a computer">
            <a:extLst>
              <a:ext uri="{FF2B5EF4-FFF2-40B4-BE49-F238E27FC236}">
                <a16:creationId xmlns:a16="http://schemas.microsoft.com/office/drawing/2014/main" id="{04D75B2A-3A94-F03C-1A75-051A515A2F64}"/>
              </a:ext>
            </a:extLst>
          </p:cNvPr>
          <p:cNvPicPr>
            <a:picLocks noChangeAspect="1"/>
          </p:cNvPicPr>
          <p:nvPr/>
        </p:nvPicPr>
        <p:blipFill rotWithShape="1">
          <a:blip r:embed="rId3">
            <a:extLst>
              <a:ext uri="{28A0092B-C50C-407E-A947-70E740481C1C}">
                <a14:useLocalDpi xmlns:a14="http://schemas.microsoft.com/office/drawing/2010/main" val="0"/>
              </a:ext>
            </a:extLst>
          </a:blip>
          <a:srcRect l="-1" t="38844" r="-4" b="9118"/>
          <a:stretch/>
        </p:blipFill>
        <p:spPr>
          <a:xfrm>
            <a:off x="7881870" y="3429000"/>
            <a:ext cx="3572978" cy="2246826"/>
          </a:xfrm>
          <a:prstGeom prst="rect">
            <a:avLst/>
          </a:prstGeom>
        </p:spPr>
      </p:pic>
      <p:sp>
        <p:nvSpPr>
          <p:cNvPr id="37" name="Rectangle 36">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7620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Importing Data - Chart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373008" y="3786809"/>
            <a:ext cx="7352270" cy="2408718"/>
          </a:xfrm>
        </p:spPr>
        <p:txBody>
          <a:bodyPr vert="horz" lIns="91440" tIns="45720" rIns="91440" bIns="45720" rtlCol="0" anchor="ctr">
            <a:normAutofit/>
          </a:bodyPr>
          <a:lstStyle/>
          <a:p>
            <a:r>
              <a:rPr lang="en-US" sz="2000" dirty="0"/>
              <a:t>Here is another example of using the show chart option in the stock menu to display the historical data that was imported. </a:t>
            </a:r>
          </a:p>
        </p:txBody>
      </p:sp>
      <p:pic>
        <p:nvPicPr>
          <p:cNvPr id="4" name="Picture 3">
            <a:extLst>
              <a:ext uri="{FF2B5EF4-FFF2-40B4-BE49-F238E27FC236}">
                <a16:creationId xmlns:a16="http://schemas.microsoft.com/office/drawing/2014/main" id="{C5AAE08D-9EC0-EC5D-292B-09DC607A36B9}"/>
              </a:ext>
            </a:extLst>
          </p:cNvPr>
          <p:cNvPicPr>
            <a:picLocks noChangeAspect="1"/>
          </p:cNvPicPr>
          <p:nvPr/>
        </p:nvPicPr>
        <p:blipFill>
          <a:blip r:embed="rId2"/>
          <a:stretch>
            <a:fillRect/>
          </a:stretch>
        </p:blipFill>
        <p:spPr>
          <a:xfrm>
            <a:off x="6038217" y="974240"/>
            <a:ext cx="4109089" cy="2814725"/>
          </a:xfrm>
          <a:prstGeom prst="rect">
            <a:avLst/>
          </a:prstGeom>
        </p:spPr>
      </p:pic>
    </p:spTree>
    <p:extLst>
      <p:ext uri="{BB962C8B-B14F-4D97-AF65-F5344CB8AC3E}">
        <p14:creationId xmlns:p14="http://schemas.microsoft.com/office/powerpoint/2010/main" val="3083151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49716" y="499397"/>
            <a:ext cx="5929422" cy="1640180"/>
          </a:xfrm>
        </p:spPr>
        <p:txBody>
          <a:bodyPr vert="horz" lIns="91440" tIns="45720" rIns="91440" bIns="45720" rtlCol="0" anchor="b">
            <a:normAutofit/>
          </a:bodyPr>
          <a:lstStyle/>
          <a:p>
            <a:pPr algn="r"/>
            <a:r>
              <a:rPr lang="en-US" sz="4000" kern="1200" dirty="0">
                <a:solidFill>
                  <a:schemeClr val="tx1"/>
                </a:solidFill>
                <a:latin typeface="+mj-lt"/>
                <a:ea typeface="+mj-ea"/>
                <a:cs typeface="+mj-cs"/>
              </a:rPr>
              <a:t>Stocks in GUI</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49717" y="2423821"/>
            <a:ext cx="5929422" cy="3519780"/>
          </a:xfrm>
        </p:spPr>
        <p:txBody>
          <a:bodyPr vert="horz" lIns="91440" tIns="45720" rIns="91440" bIns="45720" rtlCol="0">
            <a:normAutofit/>
          </a:bodyPr>
          <a:lstStyle/>
          <a:p>
            <a:r>
              <a:rPr lang="en-US" sz="2000" dirty="0"/>
              <a:t>While the program is fairly easy to use as a text-based program. Most people would rather use an actual polished program where they can enter the information, click on buttons, and access menus. A graphical </a:t>
            </a:r>
            <a:r>
              <a:rPr lang="en-US" sz="2000"/>
              <a:t>user interface (GUI) </a:t>
            </a:r>
            <a:r>
              <a:rPr lang="en-US" sz="2000" dirty="0"/>
              <a:t>was created using the original program as a guide. The same functions that were developed up to this point can be accessed and used to oversee the stocks entered.</a:t>
            </a:r>
          </a:p>
          <a:p>
            <a:pPr indent="-228600">
              <a:buFont typeface="Arial" panose="020B0604020202020204" pitchFamily="34" charset="0"/>
              <a:buChar char="•"/>
            </a:pPr>
            <a:endParaRPr lang="en-US" sz="2000" dirty="0"/>
          </a:p>
        </p:txBody>
      </p:sp>
      <p:pic>
        <p:nvPicPr>
          <p:cNvPr id="4" name="Picture 3" descr="A screenshot of a computer&#10;&#10;Description automatically generated">
            <a:extLst>
              <a:ext uri="{FF2B5EF4-FFF2-40B4-BE49-F238E27FC236}">
                <a16:creationId xmlns:a16="http://schemas.microsoft.com/office/drawing/2014/main" id="{7D5D707A-A4E5-AA79-50D4-056EC062AC54}"/>
              </a:ext>
            </a:extLst>
          </p:cNvPr>
          <p:cNvPicPr>
            <a:picLocks noChangeAspect="1"/>
          </p:cNvPicPr>
          <p:nvPr/>
        </p:nvPicPr>
        <p:blipFill rotWithShape="1">
          <a:blip r:embed="rId2"/>
          <a:srcRect t="1552" r="1600" b="2384"/>
          <a:stretch/>
        </p:blipFill>
        <p:spPr>
          <a:xfrm>
            <a:off x="7745506" y="1219322"/>
            <a:ext cx="3765176" cy="4311779"/>
          </a:xfrm>
          <a:prstGeom prst="rect">
            <a:avLst/>
          </a:prstGeom>
          <a:ln>
            <a:solidFill>
              <a:schemeClr val="tx1"/>
            </a:solidFill>
          </a:ln>
        </p:spPr>
      </p:pic>
      <p:sp>
        <p:nvSpPr>
          <p:cNvPr id="27" name="Rectangle 26">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618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F787D-9EC5-1C50-544C-33D4A34290EB}"/>
              </a:ext>
            </a:extLst>
          </p:cNvPr>
          <p:cNvSpPr>
            <a:spLocks noGrp="1"/>
          </p:cNvSpPr>
          <p:nvPr>
            <p:ph type="title"/>
          </p:nvPr>
        </p:nvSpPr>
        <p:spPr>
          <a:xfrm>
            <a:off x="914402" y="489508"/>
            <a:ext cx="5181597" cy="1655482"/>
          </a:xfrm>
        </p:spPr>
        <p:txBody>
          <a:bodyPr anchor="b">
            <a:normAutofit/>
          </a:bodyPr>
          <a:lstStyle/>
          <a:p>
            <a:pPr algn="r"/>
            <a:r>
              <a:rPr lang="en-US" sz="4000" dirty="0"/>
              <a:t>Introduction</a:t>
            </a:r>
          </a:p>
        </p:txBody>
      </p:sp>
      <p:sp>
        <p:nvSpPr>
          <p:cNvPr id="3" name="Content Placeholder 2">
            <a:extLst>
              <a:ext uri="{FF2B5EF4-FFF2-40B4-BE49-F238E27FC236}">
                <a16:creationId xmlns:a16="http://schemas.microsoft.com/office/drawing/2014/main" id="{CEAA09E6-4DD1-20FC-8355-F21CFD6CBB42}"/>
              </a:ext>
            </a:extLst>
          </p:cNvPr>
          <p:cNvSpPr>
            <a:spLocks noGrp="1"/>
          </p:cNvSpPr>
          <p:nvPr>
            <p:ph idx="1"/>
          </p:nvPr>
        </p:nvSpPr>
        <p:spPr>
          <a:xfrm>
            <a:off x="914402" y="2418408"/>
            <a:ext cx="5181598" cy="3409898"/>
          </a:xfrm>
        </p:spPr>
        <p:txBody>
          <a:bodyPr anchor="t">
            <a:normAutofit/>
          </a:bodyPr>
          <a:lstStyle/>
          <a:p>
            <a:r>
              <a:rPr lang="en-US" sz="2000" dirty="0"/>
              <a:t>Stocks have been important in the business sector for centuries and are great for investments.</a:t>
            </a:r>
          </a:p>
          <a:p>
            <a:r>
              <a:rPr lang="en-US" sz="2000" dirty="0"/>
              <a:t>Programs can be built to keep track of personal investment in stock.</a:t>
            </a:r>
          </a:p>
          <a:p>
            <a:r>
              <a:rPr lang="en-US" sz="2000" dirty="0"/>
              <a:t>These programs can also be utilized to track any company’s stock to make decisions based on activity over time.</a:t>
            </a:r>
          </a:p>
        </p:txBody>
      </p:sp>
      <p:pic>
        <p:nvPicPr>
          <p:cNvPr id="5" name="Picture 4" descr="Graph on document with pen">
            <a:extLst>
              <a:ext uri="{FF2B5EF4-FFF2-40B4-BE49-F238E27FC236}">
                <a16:creationId xmlns:a16="http://schemas.microsoft.com/office/drawing/2014/main" id="{25E3D36C-FBB5-B499-E4C4-5C28B08B1CD2}"/>
              </a:ext>
            </a:extLst>
          </p:cNvPr>
          <p:cNvPicPr>
            <a:picLocks noChangeAspect="1"/>
          </p:cNvPicPr>
          <p:nvPr/>
        </p:nvPicPr>
        <p:blipFill>
          <a:blip r:embed="rId2"/>
          <a:srcRect l="27228" r="13506" b="-1"/>
          <a:stretch/>
        </p:blipFill>
        <p:spPr>
          <a:xfrm>
            <a:off x="6852465" y="644056"/>
            <a:ext cx="4602948" cy="5184250"/>
          </a:xfrm>
          <a:prstGeom prst="rect">
            <a:avLst/>
          </a:prstGeom>
        </p:spPr>
      </p:pic>
      <p:sp>
        <p:nvSpPr>
          <p:cNvPr id="20" name="Rectangle 19">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789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14402" y="489508"/>
            <a:ext cx="5181597" cy="1655482"/>
          </a:xfrm>
        </p:spPr>
        <p:txBody>
          <a:bodyPr vert="horz" lIns="91440" tIns="45720" rIns="91440" bIns="45720" rtlCol="0" anchor="b">
            <a:normAutofit/>
          </a:bodyPr>
          <a:lstStyle/>
          <a:p>
            <a:pPr algn="r"/>
            <a:r>
              <a:rPr lang="en-US" sz="4000" kern="1200" dirty="0">
                <a:solidFill>
                  <a:schemeClr val="tx1"/>
                </a:solidFill>
                <a:latin typeface="+mj-lt"/>
                <a:ea typeface="+mj-ea"/>
                <a:cs typeface="+mj-cs"/>
              </a:rPr>
              <a:t>History Tab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14402" y="2418408"/>
            <a:ext cx="5181598" cy="3409898"/>
          </a:xfrm>
        </p:spPr>
        <p:txBody>
          <a:bodyPr vert="horz" lIns="91440" tIns="45720" rIns="91440" bIns="45720" rtlCol="0" anchor="t">
            <a:normAutofit/>
          </a:bodyPr>
          <a:lstStyle/>
          <a:p>
            <a:r>
              <a:rPr lang="en-US" sz="2000" dirty="0"/>
              <a:t>Even the historical data that we imported from Yahoo Finance can be accessed using the History tab.</a:t>
            </a:r>
          </a:p>
          <a:p>
            <a:r>
              <a:rPr lang="en-US" sz="2000" dirty="0"/>
              <a:t>Please note that the stock must be selected first before changing to the History tab.</a:t>
            </a:r>
          </a:p>
          <a:p>
            <a:r>
              <a:rPr lang="en-US" sz="2000" dirty="0"/>
              <a:t>You can even import the historical data from the Web menu at the top. </a:t>
            </a:r>
          </a:p>
          <a:p>
            <a:pPr indent="-228600">
              <a:buFont typeface="Arial" panose="020B0604020202020204" pitchFamily="34" charset="0"/>
              <a:buChar char="•"/>
            </a:pPr>
            <a:endParaRPr lang="en-US" sz="2000" dirty="0"/>
          </a:p>
        </p:txBody>
      </p:sp>
      <p:pic>
        <p:nvPicPr>
          <p:cNvPr id="4" name="Picture 3" descr="A screenshot of a computer&#10;&#10;Description automatically generated">
            <a:extLst>
              <a:ext uri="{FF2B5EF4-FFF2-40B4-BE49-F238E27FC236}">
                <a16:creationId xmlns:a16="http://schemas.microsoft.com/office/drawing/2014/main" id="{94623EF3-CFCD-4011-3929-C1658E26B783}"/>
              </a:ext>
            </a:extLst>
          </p:cNvPr>
          <p:cNvPicPr>
            <a:picLocks noChangeAspect="1"/>
          </p:cNvPicPr>
          <p:nvPr/>
        </p:nvPicPr>
        <p:blipFill>
          <a:blip r:embed="rId2"/>
          <a:stretch>
            <a:fillRect/>
          </a:stretch>
        </p:blipFill>
        <p:spPr>
          <a:xfrm>
            <a:off x="6957113" y="644056"/>
            <a:ext cx="4393652" cy="5184250"/>
          </a:xfrm>
          <a:prstGeom prst="rect">
            <a:avLst/>
          </a:prstGeom>
          <a:ln>
            <a:solidFill>
              <a:schemeClr val="tx1"/>
            </a:solidFill>
          </a:ln>
        </p:spPr>
      </p:pic>
      <p:sp>
        <p:nvSpPr>
          <p:cNvPr id="23" name="Rectangle 22">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2907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36397" y="502021"/>
            <a:ext cx="4959603" cy="1642969"/>
          </a:xfrm>
        </p:spPr>
        <p:txBody>
          <a:bodyPr vert="horz" lIns="91440" tIns="45720" rIns="91440" bIns="45720" rtlCol="0" anchor="b">
            <a:normAutofit/>
          </a:bodyPr>
          <a:lstStyle/>
          <a:p>
            <a:pPr algn="r"/>
            <a:r>
              <a:rPr lang="en-US" sz="4000" kern="1200" dirty="0">
                <a:solidFill>
                  <a:schemeClr val="tx1"/>
                </a:solidFill>
                <a:latin typeface="+mj-lt"/>
                <a:ea typeface="+mj-ea"/>
                <a:cs typeface="+mj-cs"/>
              </a:rPr>
              <a:t>Report Complete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136397" y="2418408"/>
            <a:ext cx="4959603" cy="3522569"/>
          </a:xfrm>
        </p:spPr>
        <p:txBody>
          <a:bodyPr vert="horz" lIns="91440" tIns="45720" rIns="91440" bIns="45720" rtlCol="0" anchor="t">
            <a:normAutofit/>
          </a:bodyPr>
          <a:lstStyle/>
          <a:p>
            <a:r>
              <a:rPr lang="en-US" sz="2000" dirty="0"/>
              <a:t>The information that was originally displayed after the import information in the text-based program can be found under the Report tab.</a:t>
            </a:r>
          </a:p>
          <a:p>
            <a:pPr indent="-228600">
              <a:buFont typeface="Arial" panose="020B0604020202020204" pitchFamily="34" charset="0"/>
              <a:buChar char="•"/>
            </a:pPr>
            <a:endParaRPr lang="en-US" sz="2000" dirty="0"/>
          </a:p>
        </p:txBody>
      </p:sp>
      <p:pic>
        <p:nvPicPr>
          <p:cNvPr id="8" name="Picture 7" descr="A screenshot of a computer&#10;&#10;Description automatically generated">
            <a:extLst>
              <a:ext uri="{FF2B5EF4-FFF2-40B4-BE49-F238E27FC236}">
                <a16:creationId xmlns:a16="http://schemas.microsoft.com/office/drawing/2014/main" id="{9C00016C-82EF-6928-5512-885476F29237}"/>
              </a:ext>
            </a:extLst>
          </p:cNvPr>
          <p:cNvPicPr>
            <a:picLocks noChangeAspect="1"/>
          </p:cNvPicPr>
          <p:nvPr/>
        </p:nvPicPr>
        <p:blipFill>
          <a:blip r:embed="rId2"/>
          <a:stretch>
            <a:fillRect/>
          </a:stretch>
        </p:blipFill>
        <p:spPr>
          <a:xfrm>
            <a:off x="6783068" y="489118"/>
            <a:ext cx="4659770" cy="5466007"/>
          </a:xfrm>
          <a:prstGeom prst="rect">
            <a:avLst/>
          </a:prstGeom>
          <a:ln>
            <a:solidFill>
              <a:schemeClr val="tx1"/>
            </a:solidFill>
          </a:ln>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200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56BFBE-0CFD-DA0D-22BF-B921063D3488}"/>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Career Skills Developed</a:t>
            </a:r>
          </a:p>
        </p:txBody>
      </p:sp>
      <p:sp>
        <p:nvSpPr>
          <p:cNvPr id="5" name="Content Placeholder 4">
            <a:extLst>
              <a:ext uri="{FF2B5EF4-FFF2-40B4-BE49-F238E27FC236}">
                <a16:creationId xmlns:a16="http://schemas.microsoft.com/office/drawing/2014/main" id="{218CF1A1-C067-743F-63A0-05917367C283}"/>
              </a:ext>
            </a:extLst>
          </p:cNvPr>
          <p:cNvSpPr>
            <a:spLocks noGrp="1"/>
          </p:cNvSpPr>
          <p:nvPr>
            <p:ph idx="1"/>
          </p:nvPr>
        </p:nvSpPr>
        <p:spPr>
          <a:xfrm>
            <a:off x="6503158" y="649480"/>
            <a:ext cx="4862447" cy="5546047"/>
          </a:xfrm>
        </p:spPr>
        <p:txBody>
          <a:bodyPr anchor="ctr">
            <a:normAutofit/>
          </a:bodyPr>
          <a:lstStyle/>
          <a:p>
            <a:r>
              <a:rPr lang="en-US" sz="2000"/>
              <a:t>Python Programming Skills</a:t>
            </a:r>
          </a:p>
          <a:p>
            <a:r>
              <a:rPr lang="en-US" sz="2000"/>
              <a:t>GUI Skills</a:t>
            </a:r>
          </a:p>
          <a:p>
            <a:r>
              <a:rPr lang="en-US" sz="2000"/>
              <a:t>Developing Menus within Python</a:t>
            </a:r>
          </a:p>
          <a:p>
            <a:r>
              <a:rPr lang="en-US" sz="2000"/>
              <a:t>Organization and Project Planning</a:t>
            </a:r>
          </a:p>
          <a:p>
            <a:endParaRPr lang="en-US" sz="2000"/>
          </a:p>
        </p:txBody>
      </p:sp>
    </p:spTree>
    <p:extLst>
      <p:ext uri="{BB962C8B-B14F-4D97-AF65-F5344CB8AC3E}">
        <p14:creationId xmlns:p14="http://schemas.microsoft.com/office/powerpoint/2010/main" val="2575229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3D99E-87AC-BC0A-F41F-51BEFD947F0E}"/>
              </a:ext>
            </a:extLst>
          </p:cNvPr>
          <p:cNvSpPr>
            <a:spLocks noGrp="1"/>
          </p:cNvSpPr>
          <p:nvPr>
            <p:ph type="title"/>
          </p:nvPr>
        </p:nvSpPr>
        <p:spPr>
          <a:xfrm>
            <a:off x="1136397" y="502021"/>
            <a:ext cx="9688296" cy="1642969"/>
          </a:xfrm>
        </p:spPr>
        <p:txBody>
          <a:bodyPr anchor="b">
            <a:normAutofit/>
          </a:bodyPr>
          <a:lstStyle/>
          <a:p>
            <a:r>
              <a:rPr lang="en-US" sz="4000"/>
              <a:t>Challenges</a:t>
            </a:r>
          </a:p>
        </p:txBody>
      </p:sp>
      <p:sp>
        <p:nvSpPr>
          <p:cNvPr id="5" name="Content Placeholder 4">
            <a:extLst>
              <a:ext uri="{FF2B5EF4-FFF2-40B4-BE49-F238E27FC236}">
                <a16:creationId xmlns:a16="http://schemas.microsoft.com/office/drawing/2014/main" id="{97075B70-A0EF-4BA5-164C-A0ED6A551121}"/>
              </a:ext>
            </a:extLst>
          </p:cNvPr>
          <p:cNvSpPr>
            <a:spLocks noGrp="1"/>
          </p:cNvSpPr>
          <p:nvPr>
            <p:ph idx="1"/>
          </p:nvPr>
        </p:nvSpPr>
        <p:spPr>
          <a:xfrm>
            <a:off x="1136397" y="2418409"/>
            <a:ext cx="9688296" cy="3454358"/>
          </a:xfrm>
        </p:spPr>
        <p:txBody>
          <a:bodyPr anchor="t">
            <a:normAutofit/>
          </a:bodyPr>
          <a:lstStyle/>
          <a:p>
            <a:r>
              <a:rPr lang="en-US" sz="2000"/>
              <a:t>Indentation plays a big role in programming and can easily change how a program functions. I did have a bit of trouble with indentation that did cause some minor frustrations while building the program and running tests.</a:t>
            </a:r>
          </a:p>
          <a:p>
            <a:r>
              <a:rPr lang="en-US" sz="2000"/>
              <a:t>Developing the GUI was a bit challenging because I didn’t have any prior experience. However, I did find the process informational and fascinating.</a:t>
            </a:r>
          </a:p>
        </p:txBody>
      </p:sp>
      <p:sp>
        <p:nvSpPr>
          <p:cNvPr id="31" name="Rectangle 3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855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EE645-60C3-4707-FD4E-30BDFAED40C8}"/>
              </a:ext>
            </a:extLst>
          </p:cNvPr>
          <p:cNvSpPr>
            <a:spLocks noGrp="1"/>
          </p:cNvSpPr>
          <p:nvPr>
            <p:ph type="title"/>
          </p:nvPr>
        </p:nvSpPr>
        <p:spPr>
          <a:xfrm>
            <a:off x="761803" y="350196"/>
            <a:ext cx="4646904" cy="1624520"/>
          </a:xfrm>
        </p:spPr>
        <p:txBody>
          <a:bodyPr anchor="ctr">
            <a:normAutofit/>
          </a:bodyPr>
          <a:lstStyle/>
          <a:p>
            <a:pPr algn="ctr"/>
            <a:r>
              <a:rPr lang="en-US" sz="4000" dirty="0"/>
              <a:t>Conclusion</a:t>
            </a:r>
          </a:p>
        </p:txBody>
      </p:sp>
      <p:sp>
        <p:nvSpPr>
          <p:cNvPr id="5" name="Content Placeholder 4">
            <a:extLst>
              <a:ext uri="{FF2B5EF4-FFF2-40B4-BE49-F238E27FC236}">
                <a16:creationId xmlns:a16="http://schemas.microsoft.com/office/drawing/2014/main" id="{167A180E-F8CA-A44B-0733-EE31E49918C9}"/>
              </a:ext>
            </a:extLst>
          </p:cNvPr>
          <p:cNvSpPr>
            <a:spLocks noGrp="1"/>
          </p:cNvSpPr>
          <p:nvPr>
            <p:ph idx="1"/>
          </p:nvPr>
        </p:nvSpPr>
        <p:spPr>
          <a:xfrm>
            <a:off x="724547" y="2636195"/>
            <a:ext cx="4646905" cy="3066497"/>
          </a:xfrm>
        </p:spPr>
        <p:txBody>
          <a:bodyPr anchor="ctr">
            <a:normAutofit/>
          </a:bodyPr>
          <a:lstStyle/>
          <a:p>
            <a:pPr marL="0" indent="0">
              <a:buNone/>
            </a:pPr>
            <a:r>
              <a:rPr lang="en-US" sz="2000" dirty="0"/>
              <a:t>Programming can be a rewarding experience in developing programs that can be used in everyday life and in different industries. A stock program can be easily built and utilized to track stocks and their performance. This can help users make more informed decisions while navigating the world of investments.</a:t>
            </a:r>
          </a:p>
        </p:txBody>
      </p:sp>
      <p:pic>
        <p:nvPicPr>
          <p:cNvPr id="7" name="Picture 6" descr="Digital financial graph">
            <a:extLst>
              <a:ext uri="{FF2B5EF4-FFF2-40B4-BE49-F238E27FC236}">
                <a16:creationId xmlns:a16="http://schemas.microsoft.com/office/drawing/2014/main" id="{14A98738-6DF5-6CFF-67B8-4069EB59E9EF}"/>
              </a:ext>
            </a:extLst>
          </p:cNvPr>
          <p:cNvPicPr>
            <a:picLocks noChangeAspect="1"/>
          </p:cNvPicPr>
          <p:nvPr/>
        </p:nvPicPr>
        <p:blipFill>
          <a:blip r:embed="rId2"/>
          <a:srcRect l="32615" r="17329"/>
          <a:stretch/>
        </p:blipFill>
        <p:spPr>
          <a:xfrm>
            <a:off x="6096000" y="1"/>
            <a:ext cx="6102825" cy="6858000"/>
          </a:xfrm>
          <a:prstGeom prst="rect">
            <a:avLst/>
          </a:prstGeom>
        </p:spPr>
      </p:pic>
    </p:spTree>
    <p:extLst>
      <p:ext uri="{BB962C8B-B14F-4D97-AF65-F5344CB8AC3E}">
        <p14:creationId xmlns:p14="http://schemas.microsoft.com/office/powerpoint/2010/main" val="3990278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7ACFB-9FC5-C4E8-AEAA-2298EBF83441}"/>
              </a:ext>
            </a:extLst>
          </p:cNvPr>
          <p:cNvSpPr>
            <a:spLocks noGrp="1"/>
          </p:cNvSpPr>
          <p:nvPr>
            <p:ph type="title"/>
          </p:nvPr>
        </p:nvSpPr>
        <p:spPr>
          <a:xfrm>
            <a:off x="1136397" y="502021"/>
            <a:ext cx="9688296" cy="1642969"/>
          </a:xfrm>
        </p:spPr>
        <p:txBody>
          <a:bodyPr anchor="b">
            <a:normAutofit/>
          </a:bodyPr>
          <a:lstStyle/>
          <a:p>
            <a:r>
              <a:rPr lang="en-US" sz="4000"/>
              <a:t>Initial Stock Program</a:t>
            </a:r>
          </a:p>
        </p:txBody>
      </p:sp>
      <p:sp>
        <p:nvSpPr>
          <p:cNvPr id="3" name="Content Placeholder 2">
            <a:extLst>
              <a:ext uri="{FF2B5EF4-FFF2-40B4-BE49-F238E27FC236}">
                <a16:creationId xmlns:a16="http://schemas.microsoft.com/office/drawing/2014/main" id="{800DB76B-4999-0904-E530-364D832C8934}"/>
              </a:ext>
            </a:extLst>
          </p:cNvPr>
          <p:cNvSpPr>
            <a:spLocks noGrp="1"/>
          </p:cNvSpPr>
          <p:nvPr>
            <p:ph idx="1"/>
          </p:nvPr>
        </p:nvSpPr>
        <p:spPr>
          <a:xfrm>
            <a:off x="1136397" y="2418409"/>
            <a:ext cx="9688296" cy="3454358"/>
          </a:xfrm>
        </p:spPr>
        <p:txBody>
          <a:bodyPr anchor="t">
            <a:normAutofit/>
          </a:bodyPr>
          <a:lstStyle/>
          <a:p>
            <a:r>
              <a:rPr lang="en-US" sz="2000" dirty="0"/>
              <a:t>A rudimentary stock program was first created to display user’s name and basic information relating to the statistics of the stock.</a:t>
            </a:r>
          </a:p>
          <a:p>
            <a:r>
              <a:rPr lang="en-US" sz="2000" dirty="0"/>
              <a:t>Stock pricing was entered via a list and used a basic function to display minimum price, how many stocks were greater than the minimum price, and the total.</a:t>
            </a:r>
          </a:p>
        </p:txBody>
      </p:sp>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0152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4000" kern="1200">
                <a:solidFill>
                  <a:srgbClr val="FFFFFF"/>
                </a:solidFill>
                <a:latin typeface="+mj-lt"/>
                <a:ea typeface="+mj-ea"/>
                <a:cs typeface="+mj-cs"/>
              </a:rPr>
              <a:t>Initial Stock Program</a:t>
            </a:r>
          </a:p>
        </p:txBody>
      </p:sp>
      <p:pic>
        <p:nvPicPr>
          <p:cNvPr id="4" name="Picture 3" descr="A screenshot of a computer&#10;&#10;Description automatically generated">
            <a:extLst>
              <a:ext uri="{FF2B5EF4-FFF2-40B4-BE49-F238E27FC236}">
                <a16:creationId xmlns:a16="http://schemas.microsoft.com/office/drawing/2014/main" id="{F0ACF7DF-BD72-46AD-B999-B6E3F34F9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35" y="399039"/>
            <a:ext cx="11327549" cy="4502700"/>
          </a:xfrm>
          <a:prstGeom prst="rect">
            <a:avLst/>
          </a:prstGeom>
        </p:spPr>
      </p:pic>
    </p:spTree>
    <p:extLst>
      <p:ext uri="{BB962C8B-B14F-4D97-AF65-F5344CB8AC3E}">
        <p14:creationId xmlns:p14="http://schemas.microsoft.com/office/powerpoint/2010/main" val="2302397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14402" y="489508"/>
            <a:ext cx="5181597" cy="1655482"/>
          </a:xfrm>
        </p:spPr>
        <p:txBody>
          <a:bodyPr vert="horz" lIns="91440" tIns="45720" rIns="91440" bIns="45720" rtlCol="0" anchor="b">
            <a:normAutofit/>
          </a:bodyPr>
          <a:lstStyle/>
          <a:p>
            <a:pPr algn="r"/>
            <a:r>
              <a:rPr lang="en-US" sz="4000" kern="1200">
                <a:solidFill>
                  <a:schemeClr val="tx1"/>
                </a:solidFill>
                <a:latin typeface="+mj-lt"/>
                <a:ea typeface="+mj-ea"/>
                <a:cs typeface="+mj-cs"/>
              </a:rPr>
              <a:t>Class Diagram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14402" y="2418408"/>
            <a:ext cx="5181598" cy="3409898"/>
          </a:xfrm>
        </p:spPr>
        <p:txBody>
          <a:bodyPr vert="horz" lIns="91440" tIns="45720" rIns="91440" bIns="45720" rtlCol="0" anchor="t">
            <a:normAutofit/>
          </a:bodyPr>
          <a:lstStyle/>
          <a:p>
            <a:pPr marL="57150"/>
            <a:r>
              <a:rPr lang="en-US" sz="2000" dirty="0"/>
              <a:t>The next step was to create a diagram outlining the concepts of what classes and properties were needed for the stock program.</a:t>
            </a:r>
          </a:p>
          <a:p>
            <a:pPr marL="57150"/>
            <a:r>
              <a:rPr lang="en-US" sz="2000" dirty="0"/>
              <a:t>This also shows the relationship between the classes. Notice that the Daily Data class is showing inclusion into the Stock class since it will be used as a data type in the program.</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E9C2089B-69A6-3480-343D-A44755969EE3}"/>
              </a:ext>
            </a:extLst>
          </p:cNvPr>
          <p:cNvPicPr>
            <a:picLocks noChangeAspect="1"/>
          </p:cNvPicPr>
          <p:nvPr/>
        </p:nvPicPr>
        <p:blipFill>
          <a:blip r:embed="rId2"/>
          <a:stretch>
            <a:fillRect/>
          </a:stretch>
        </p:blipFill>
        <p:spPr>
          <a:xfrm>
            <a:off x="6675120" y="2207471"/>
            <a:ext cx="4957638" cy="2057420"/>
          </a:xfrm>
          <a:prstGeom prst="rect">
            <a:avLst/>
          </a:prstGeom>
        </p:spPr>
      </p:pic>
      <p:sp>
        <p:nvSpPr>
          <p:cNvPr id="61" name="Rectangle 60">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432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914402" y="489508"/>
            <a:ext cx="5181597" cy="1655482"/>
          </a:xfrm>
        </p:spPr>
        <p:txBody>
          <a:bodyPr vert="horz" lIns="91440" tIns="45720" rIns="91440" bIns="45720" rtlCol="0" anchor="b">
            <a:normAutofit/>
          </a:bodyPr>
          <a:lstStyle/>
          <a:p>
            <a:pPr algn="r"/>
            <a:r>
              <a:rPr lang="en-US" sz="4000" kern="1200">
                <a:solidFill>
                  <a:schemeClr val="tx1"/>
                </a:solidFill>
                <a:latin typeface="+mj-lt"/>
                <a:ea typeface="+mj-ea"/>
                <a:cs typeface="+mj-cs"/>
              </a:rPr>
              <a:t>Class Code</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914402" y="2418408"/>
            <a:ext cx="5181598" cy="3409898"/>
          </a:xfrm>
        </p:spPr>
        <p:txBody>
          <a:bodyPr vert="horz" lIns="91440" tIns="45720" rIns="91440" bIns="45720" rtlCol="0" anchor="t">
            <a:normAutofit/>
          </a:bodyPr>
          <a:lstStyle/>
          <a:p>
            <a:pPr marL="57150"/>
            <a:r>
              <a:rPr lang="en-US" sz="1900" dirty="0"/>
              <a:t>Now, I could begin coding my program officially. </a:t>
            </a:r>
          </a:p>
          <a:p>
            <a:pPr marL="57150"/>
            <a:r>
              <a:rPr lang="en-US" sz="1900" dirty="0"/>
              <a:t>First, I had to use definitions to define my classes within the program using the properties I listed in my diagram.</a:t>
            </a:r>
          </a:p>
          <a:p>
            <a:pPr marL="57150"/>
            <a:r>
              <a:rPr lang="en-US" sz="1900" dirty="0"/>
              <a:t>The starting definitions for each class use the “__</a:t>
            </a:r>
            <a:r>
              <a:rPr lang="en-US" sz="1900" dirty="0" err="1"/>
              <a:t>init</a:t>
            </a:r>
            <a:r>
              <a:rPr lang="en-US" sz="1900" dirty="0"/>
              <a:t>__” function.</a:t>
            </a:r>
          </a:p>
          <a:p>
            <a:pPr marL="57150"/>
            <a:r>
              <a:rPr lang="en-US" sz="1900" dirty="0"/>
              <a:t>The “</a:t>
            </a:r>
            <a:r>
              <a:rPr lang="en-US" sz="1900" dirty="0" err="1"/>
              <a:t>add_data</a:t>
            </a:r>
            <a:r>
              <a:rPr lang="en-US" sz="1900" dirty="0"/>
              <a:t>” definition pulls the information from the Stock class definition to add onto the program. This is known as inheritance.</a:t>
            </a:r>
          </a:p>
        </p:txBody>
      </p:sp>
      <p:pic>
        <p:nvPicPr>
          <p:cNvPr id="6" name="Picture 5">
            <a:extLst>
              <a:ext uri="{FF2B5EF4-FFF2-40B4-BE49-F238E27FC236}">
                <a16:creationId xmlns:a16="http://schemas.microsoft.com/office/drawing/2014/main" id="{56BD64F4-9CFF-9698-15E9-868CB154080C}"/>
              </a:ext>
            </a:extLst>
          </p:cNvPr>
          <p:cNvPicPr>
            <a:picLocks noChangeAspect="1"/>
          </p:cNvPicPr>
          <p:nvPr/>
        </p:nvPicPr>
        <p:blipFill>
          <a:blip r:embed="rId2"/>
          <a:stretch>
            <a:fillRect/>
          </a:stretch>
        </p:blipFill>
        <p:spPr>
          <a:xfrm>
            <a:off x="6675120" y="1170499"/>
            <a:ext cx="4957638" cy="4131364"/>
          </a:xfrm>
          <a:prstGeom prst="rect">
            <a:avLst/>
          </a:prstGeom>
        </p:spPr>
      </p:pic>
      <p:sp>
        <p:nvSpPr>
          <p:cNvPr id="15" name="Rectangle 14">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194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10317" y="4230093"/>
            <a:ext cx="4150581" cy="1800165"/>
          </a:xfrm>
        </p:spPr>
        <p:txBody>
          <a:bodyPr vert="horz" lIns="91440" tIns="45720" rIns="91440" bIns="45720" rtlCol="0" anchor="t">
            <a:normAutofit/>
          </a:bodyPr>
          <a:lstStyle/>
          <a:p>
            <a:pPr algn="r"/>
            <a:r>
              <a:rPr lang="en-US" sz="4000" kern="1200" dirty="0">
                <a:solidFill>
                  <a:schemeClr val="tx1"/>
                </a:solidFill>
                <a:latin typeface="+mj-lt"/>
                <a:ea typeface="+mj-ea"/>
                <a:cs typeface="+mj-cs"/>
              </a:rPr>
              <a:t>Unit Test</a:t>
            </a:r>
          </a:p>
        </p:txBody>
      </p:sp>
      <p:pic>
        <p:nvPicPr>
          <p:cNvPr id="4" name="Picture 3">
            <a:extLst>
              <a:ext uri="{FF2B5EF4-FFF2-40B4-BE49-F238E27FC236}">
                <a16:creationId xmlns:a16="http://schemas.microsoft.com/office/drawing/2014/main" id="{D11FD371-732C-11B1-89D1-C67B818EEB6D}"/>
              </a:ext>
            </a:extLst>
          </p:cNvPr>
          <p:cNvPicPr>
            <a:picLocks noChangeAspect="1"/>
          </p:cNvPicPr>
          <p:nvPr/>
        </p:nvPicPr>
        <p:blipFill>
          <a:blip r:embed="rId2"/>
          <a:srcRect r="27475" b="-1"/>
          <a:stretch/>
        </p:blipFill>
        <p:spPr>
          <a:xfrm>
            <a:off x="1164201" y="457200"/>
            <a:ext cx="9924560" cy="3455325"/>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246415" y="4230094"/>
            <a:ext cx="6235268" cy="1800164"/>
          </a:xfrm>
        </p:spPr>
        <p:txBody>
          <a:bodyPr vert="horz" lIns="91440" tIns="45720" rIns="91440" bIns="45720" rtlCol="0" anchor="t">
            <a:normAutofit/>
          </a:bodyPr>
          <a:lstStyle/>
          <a:p>
            <a:r>
              <a:rPr lang="en-US" sz="2000" dirty="0"/>
              <a:t>A unit test was created in order to test this initial program to make sure that it functioned properly. Any errors would need to be fixed. Below is the successful output of the unit test showing that the program is running as expected.</a:t>
            </a:r>
          </a:p>
          <a:p>
            <a:pPr indent="-228600">
              <a:buFont typeface="Arial" panose="020B0604020202020204" pitchFamily="34" charset="0"/>
              <a:buChar char="•"/>
            </a:pPr>
            <a:endParaRPr lang="en-US" sz="2000" dirty="0"/>
          </a:p>
        </p:txBody>
      </p:sp>
      <p:sp>
        <p:nvSpPr>
          <p:cNvPr id="33" name="Rectangle 32">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3538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B0ABE-DE26-EF6E-BB15-85DC08D5332E}"/>
              </a:ext>
            </a:extLst>
          </p:cNvPr>
          <p:cNvSpPr>
            <a:spLocks noGrp="1"/>
          </p:cNvSpPr>
          <p:nvPr>
            <p:ph type="title"/>
          </p:nvPr>
        </p:nvSpPr>
        <p:spPr>
          <a:xfrm>
            <a:off x="696801" y="668337"/>
            <a:ext cx="4646904" cy="1624520"/>
          </a:xfrm>
        </p:spPr>
        <p:txBody>
          <a:bodyPr anchor="ctr">
            <a:normAutofit/>
          </a:bodyPr>
          <a:lstStyle/>
          <a:p>
            <a:r>
              <a:rPr lang="en-US" sz="4000" dirty="0"/>
              <a:t>Stock Menu Program</a:t>
            </a:r>
          </a:p>
        </p:txBody>
      </p:sp>
      <p:sp>
        <p:nvSpPr>
          <p:cNvPr id="46" name="Content Placeholder 2">
            <a:extLst>
              <a:ext uri="{FF2B5EF4-FFF2-40B4-BE49-F238E27FC236}">
                <a16:creationId xmlns:a16="http://schemas.microsoft.com/office/drawing/2014/main" id="{ABDAE77D-C0DA-FEE7-8B59-2678416ACFA0}"/>
              </a:ext>
            </a:extLst>
          </p:cNvPr>
          <p:cNvSpPr>
            <a:spLocks noGrp="1"/>
          </p:cNvSpPr>
          <p:nvPr>
            <p:ph idx="1"/>
          </p:nvPr>
        </p:nvSpPr>
        <p:spPr>
          <a:xfrm>
            <a:off x="454152" y="2348844"/>
            <a:ext cx="4954555" cy="4325916"/>
          </a:xfrm>
        </p:spPr>
        <p:txBody>
          <a:bodyPr anchor="ctr">
            <a:normAutofit/>
          </a:bodyPr>
          <a:lstStyle/>
          <a:p>
            <a:r>
              <a:rPr lang="en-US" sz="1600" dirty="0"/>
              <a:t>A menu was developed to be able to do different functions within the program itself. This allows the user to select an option of what they wanted to do. The programming of the menu was broken down into sections.</a:t>
            </a:r>
          </a:p>
          <a:p>
            <a:r>
              <a:rPr lang="en-US" sz="1600" dirty="0"/>
              <a:t>Stock Menu items included: </a:t>
            </a:r>
          </a:p>
          <a:p>
            <a:pPr lvl="1"/>
            <a:r>
              <a:rPr lang="en-US" sz="1600" dirty="0"/>
              <a:t>Add Stock</a:t>
            </a:r>
          </a:p>
          <a:p>
            <a:pPr lvl="1"/>
            <a:r>
              <a:rPr lang="en-US" sz="1600" dirty="0"/>
              <a:t>Delete Stock</a:t>
            </a:r>
          </a:p>
          <a:p>
            <a:pPr lvl="1"/>
            <a:r>
              <a:rPr lang="en-US" sz="1600" dirty="0"/>
              <a:t>List Stock</a:t>
            </a:r>
          </a:p>
          <a:p>
            <a:pPr lvl="1"/>
            <a:r>
              <a:rPr lang="en-US" sz="1600" dirty="0"/>
              <a:t>Add Daily Stock Data</a:t>
            </a:r>
          </a:p>
          <a:p>
            <a:pPr lvl="1"/>
            <a:r>
              <a:rPr lang="en-US" sz="1600" dirty="0"/>
              <a:t>Show Chart</a:t>
            </a:r>
          </a:p>
          <a:p>
            <a:pPr lvl="1"/>
            <a:r>
              <a:rPr lang="en-US" sz="1600" dirty="0"/>
              <a:t>Investor Type</a:t>
            </a:r>
          </a:p>
          <a:p>
            <a:pPr lvl="1"/>
            <a:r>
              <a:rPr lang="en-US" sz="1600" dirty="0"/>
              <a:t>Load Data</a:t>
            </a:r>
          </a:p>
          <a:p>
            <a:pPr lvl="1"/>
            <a:r>
              <a:rPr lang="en-US" sz="1600" dirty="0"/>
              <a:t>Exit Program</a:t>
            </a:r>
          </a:p>
          <a:p>
            <a:pPr lvl="1"/>
            <a:endParaRPr lang="en-US" sz="1600" dirty="0"/>
          </a:p>
        </p:txBody>
      </p:sp>
      <p:pic>
        <p:nvPicPr>
          <p:cNvPr id="47" name="Picture 46">
            <a:extLst>
              <a:ext uri="{FF2B5EF4-FFF2-40B4-BE49-F238E27FC236}">
                <a16:creationId xmlns:a16="http://schemas.microsoft.com/office/drawing/2014/main" id="{A16705EB-2B5C-E758-5745-D7039C1639C7}"/>
              </a:ext>
            </a:extLst>
          </p:cNvPr>
          <p:cNvPicPr>
            <a:picLocks noChangeAspect="1"/>
          </p:cNvPicPr>
          <p:nvPr/>
        </p:nvPicPr>
        <p:blipFill>
          <a:blip r:embed="rId2"/>
          <a:srcRect r="49721" b="-445"/>
          <a:stretch/>
        </p:blipFill>
        <p:spPr>
          <a:xfrm>
            <a:off x="5990254" y="-62845"/>
            <a:ext cx="6208572" cy="6976832"/>
          </a:xfrm>
          <a:prstGeom prst="rect">
            <a:avLst/>
          </a:prstGeom>
        </p:spPr>
      </p:pic>
    </p:spTree>
    <p:extLst>
      <p:ext uri="{BB962C8B-B14F-4D97-AF65-F5344CB8AC3E}">
        <p14:creationId xmlns:p14="http://schemas.microsoft.com/office/powerpoint/2010/main" val="19328591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8984" y="4230093"/>
            <a:ext cx="4150581" cy="1800165"/>
          </a:xfrm>
        </p:spPr>
        <p:txBody>
          <a:bodyPr vert="horz" lIns="91440" tIns="45720" rIns="91440" bIns="45720" rtlCol="0" anchor="t">
            <a:normAutofit/>
          </a:bodyPr>
          <a:lstStyle/>
          <a:p>
            <a:pPr algn="r"/>
            <a:r>
              <a:rPr lang="en-US" sz="4000" kern="1200" dirty="0">
                <a:solidFill>
                  <a:schemeClr val="tx1"/>
                </a:solidFill>
                <a:latin typeface="+mj-lt"/>
                <a:ea typeface="+mj-ea"/>
                <a:cs typeface="+mj-cs"/>
              </a:rPr>
              <a:t>Adding a Stock</a:t>
            </a:r>
          </a:p>
        </p:txBody>
      </p:sp>
      <p:pic>
        <p:nvPicPr>
          <p:cNvPr id="5" name="Picture 4">
            <a:extLst>
              <a:ext uri="{FF2B5EF4-FFF2-40B4-BE49-F238E27FC236}">
                <a16:creationId xmlns:a16="http://schemas.microsoft.com/office/drawing/2014/main" id="{057E40EC-CB22-4AF4-C6BA-2E76DA3A084E}"/>
              </a:ext>
            </a:extLst>
          </p:cNvPr>
          <p:cNvPicPr>
            <a:picLocks noChangeAspect="1"/>
          </p:cNvPicPr>
          <p:nvPr/>
        </p:nvPicPr>
        <p:blipFill>
          <a:blip r:embed="rId2"/>
          <a:stretch>
            <a:fillRect/>
          </a:stretch>
        </p:blipFill>
        <p:spPr>
          <a:xfrm>
            <a:off x="1327417" y="457200"/>
            <a:ext cx="9598128" cy="3455325"/>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246415" y="4230094"/>
            <a:ext cx="6235268" cy="1800164"/>
          </a:xfrm>
        </p:spPr>
        <p:txBody>
          <a:bodyPr vert="horz" lIns="91440" tIns="45720" rIns="91440" bIns="45720" rtlCol="0" anchor="t">
            <a:normAutofit/>
          </a:bodyPr>
          <a:lstStyle/>
          <a:p>
            <a:r>
              <a:rPr lang="en-US" sz="2000" dirty="0"/>
              <a:t>Now, I had to write the code to add stocks to the program. I tested this code by running the program and added 4 stocks. </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23" name="Rectangle 22">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924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s xmlns="b8820432-3450-4e09-b17f-565094e588b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0F883F57245246A7747A9329048B46" ma:contentTypeVersion="13" ma:contentTypeDescription="Create a new document." ma:contentTypeScope="" ma:versionID="405fbacda404f3661f41405c2d23432b">
  <xsd:schema xmlns:xsd="http://www.w3.org/2001/XMLSchema" xmlns:xs="http://www.w3.org/2001/XMLSchema" xmlns:p="http://schemas.microsoft.com/office/2006/metadata/properties" xmlns:ns2="b8820432-3450-4e09-b17f-565094e588be" xmlns:ns3="b7b956fb-0613-46b7-a92d-14c47de7bd00" targetNamespace="http://schemas.microsoft.com/office/2006/metadata/properties" ma:root="true" ma:fieldsID="6eb31255b3e73debb3c9a025dfec9584" ns2:_="" ns3:_="">
    <xsd:import namespace="b8820432-3450-4e09-b17f-565094e588be"/>
    <xsd:import namespace="b7b956fb-0613-46b7-a92d-14c47de7bd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20432-3450-4e09-b17f-565094e58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b956fb-0613-46b7-a92d-14c47de7bd00"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F9C2E-A8DE-4D79-8CF7-43F2381B038E}">
  <ds:schemaRefs>
    <ds:schemaRef ds:uri="http://schemas.microsoft.com/office/2006/metadata/properties"/>
    <ds:schemaRef ds:uri="http://schemas.microsoft.com/office/infopath/2007/PartnerControls"/>
    <ds:schemaRef ds:uri="b8820432-3450-4e09-b17f-565094e588be"/>
  </ds:schemaRefs>
</ds:datastoreItem>
</file>

<file path=customXml/itemProps2.xml><?xml version="1.0" encoding="utf-8"?>
<ds:datastoreItem xmlns:ds="http://schemas.openxmlformats.org/officeDocument/2006/customXml" ds:itemID="{2425C325-6500-4084-917F-33C7F612C3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20432-3450-4e09-b17f-565094e588be"/>
    <ds:schemaRef ds:uri="b7b956fb-0613-46b7-a92d-14c47de7b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E3689F-96FA-4532-A7DB-ECD3C1BEB3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345</TotalTime>
  <Words>1219</Words>
  <Application>Microsoft Office PowerPoint</Application>
  <PresentationFormat>Widescreen</PresentationFormat>
  <Paragraphs>75</Paragraphs>
  <Slides>24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CEIS150 Stock Tracking Program</vt:lpstr>
      <vt:lpstr>Introduction</vt:lpstr>
      <vt:lpstr>Initial Stock Program</vt:lpstr>
      <vt:lpstr>Initial Stock Program</vt:lpstr>
      <vt:lpstr>Class Diagram</vt:lpstr>
      <vt:lpstr>Class Code</vt:lpstr>
      <vt:lpstr>Unit Test</vt:lpstr>
      <vt:lpstr>Stock Menu Program</vt:lpstr>
      <vt:lpstr>Adding a Stock</vt:lpstr>
      <vt:lpstr>Listing Stocks</vt:lpstr>
      <vt:lpstr>Daily Data</vt:lpstr>
      <vt:lpstr>Inherited Classes</vt:lpstr>
      <vt:lpstr>More Unit Tests</vt:lpstr>
      <vt:lpstr>Investment Type Options</vt:lpstr>
      <vt:lpstr>Display Chart</vt:lpstr>
      <vt:lpstr>Downloading Information</vt:lpstr>
      <vt:lpstr>Importing data</vt:lpstr>
      <vt:lpstr>Importing Data - Chart</vt:lpstr>
      <vt:lpstr>Stocks in GUI</vt:lpstr>
      <vt:lpstr>History Tab</vt:lpstr>
      <vt:lpstr>Report Complete</vt:lpstr>
      <vt:lpstr>Career Skills Developed</vt:lpstr>
      <vt:lpstr>Challenges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Narcaine 13</cp:lastModifiedBy>
  <cp:revision>31</cp:revision>
  <dcterms:created xsi:type="dcterms:W3CDTF">2018-12-20T22:43:36Z</dcterms:created>
  <dcterms:modified xsi:type="dcterms:W3CDTF">2024-08-27T00:58:55Z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0x0101006B0F883F57245246A7747A9329048B46</vt:lpwstr>
  </property>
</Properties>
</file>