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4" r:id="rId8"/>
    <p:sldId id="265" r:id="rId9"/>
    <p:sldId id="266" r:id="rId10"/>
    <p:sldId id="268" r:id="rId11"/>
    <p:sldId id="269" r:id="rId12"/>
    <p:sldId id="270" r:id="rId13"/>
    <p:sldId id="271" r:id="rId14"/>
    <p:sldId id="272" r:id="rId15"/>
    <p:sldId id="274" r:id="rId16"/>
    <p:sldId id="275" r:id="rId17"/>
    <p:sldId id="276"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BBFB9-35C9-4182-ABFE-006C170E8BB5}" v="41" dt="2025-04-24T01:24:50.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caine 13" userId="7f7142efcc06689c" providerId="LiveId" clId="{649BBFB9-35C9-4182-ABFE-006C170E8BB5}"/>
    <pc:docChg chg="undo redo custSel addSld delSld modSld">
      <pc:chgData name="Narcaine 13" userId="7f7142efcc06689c" providerId="LiveId" clId="{649BBFB9-35C9-4182-ABFE-006C170E8BB5}" dt="2025-04-24T01:40:59.544" v="16191" actId="14100"/>
      <pc:docMkLst>
        <pc:docMk/>
      </pc:docMkLst>
      <pc:sldChg chg="addSp delSp modSp mod modTransition modMedia setBg addAnim delAnim modAnim setClrOvrMap">
        <pc:chgData name="Narcaine 13" userId="7f7142efcc06689c" providerId="LiveId" clId="{649BBFB9-35C9-4182-ABFE-006C170E8BB5}" dt="2025-04-24T01:24:50.836" v="16122"/>
        <pc:sldMkLst>
          <pc:docMk/>
          <pc:sldMk cId="2975512936" sldId="256"/>
        </pc:sldMkLst>
        <pc:spChg chg="mod">
          <ac:chgData name="Narcaine 13" userId="7f7142efcc06689c" providerId="LiveId" clId="{649BBFB9-35C9-4182-ABFE-006C170E8BB5}" dt="2025-04-24T00:31:22.772" v="15596" actId="26606"/>
          <ac:spMkLst>
            <pc:docMk/>
            <pc:sldMk cId="2975512936" sldId="256"/>
            <ac:spMk id="2" creationId="{2F93872A-FE79-2E13-4A8C-0184C1FB71DA}"/>
          </ac:spMkLst>
        </pc:spChg>
        <pc:spChg chg="mod">
          <ac:chgData name="Narcaine 13" userId="7f7142efcc06689c" providerId="LiveId" clId="{649BBFB9-35C9-4182-ABFE-006C170E8BB5}" dt="2025-04-24T00:31:22.772" v="15596" actId="26606"/>
          <ac:spMkLst>
            <pc:docMk/>
            <pc:sldMk cId="2975512936" sldId="256"/>
            <ac:spMk id="3" creationId="{4AE86F41-88E6-D6E5-6C3E-8E55D0E8013B}"/>
          </ac:spMkLst>
        </pc:spChg>
        <pc:spChg chg="add del">
          <ac:chgData name="Narcaine 13" userId="7f7142efcc06689c" providerId="LiveId" clId="{649BBFB9-35C9-4182-ABFE-006C170E8BB5}" dt="2025-04-24T00:29:33.545" v="15584" actId="26606"/>
          <ac:spMkLst>
            <pc:docMk/>
            <pc:sldMk cId="2975512936" sldId="256"/>
            <ac:spMk id="9" creationId="{C1DD1A8A-57D5-4A81-AD04-532B043C5611}"/>
          </ac:spMkLst>
        </pc:spChg>
        <pc:spChg chg="add del">
          <ac:chgData name="Narcaine 13" userId="7f7142efcc06689c" providerId="LiveId" clId="{649BBFB9-35C9-4182-ABFE-006C170E8BB5}" dt="2025-04-24T00:29:33.545" v="15584" actId="26606"/>
          <ac:spMkLst>
            <pc:docMk/>
            <pc:sldMk cId="2975512936" sldId="256"/>
            <ac:spMk id="11" creationId="{007891EC-4501-44ED-A8C8-B11B6DB767AB}"/>
          </ac:spMkLst>
        </pc:spChg>
        <pc:spChg chg="add del">
          <ac:chgData name="Narcaine 13" userId="7f7142efcc06689c" providerId="LiveId" clId="{649BBFB9-35C9-4182-ABFE-006C170E8BB5}" dt="2025-04-24T00:29:50.161" v="15588" actId="26606"/>
          <ac:spMkLst>
            <pc:docMk/>
            <pc:sldMk cId="2975512936" sldId="256"/>
            <ac:spMk id="13" creationId="{9B7AD9F6-8CE7-4299-8FC6-328F4DCD3FF9}"/>
          </ac:spMkLst>
        </pc:spChg>
        <pc:spChg chg="add del">
          <ac:chgData name="Narcaine 13" userId="7f7142efcc06689c" providerId="LiveId" clId="{649BBFB9-35C9-4182-ABFE-006C170E8BB5}" dt="2025-04-24T00:29:50.161" v="15588" actId="26606"/>
          <ac:spMkLst>
            <pc:docMk/>
            <pc:sldMk cId="2975512936" sldId="256"/>
            <ac:spMk id="15" creationId="{82580482-BA80-420A-8A05-C58E97F26B21}"/>
          </ac:spMkLst>
        </pc:spChg>
        <pc:spChg chg="add del">
          <ac:chgData name="Narcaine 13" userId="7f7142efcc06689c" providerId="LiveId" clId="{649BBFB9-35C9-4182-ABFE-006C170E8BB5}" dt="2025-04-24T00:31:22.772" v="15596" actId="26606"/>
          <ac:spMkLst>
            <pc:docMk/>
            <pc:sldMk cId="2975512936" sldId="256"/>
            <ac:spMk id="17" creationId="{9B7AD9F6-8CE7-4299-8FC6-328F4DCD3FF9}"/>
          </ac:spMkLst>
        </pc:spChg>
        <pc:spChg chg="add del">
          <ac:chgData name="Narcaine 13" userId="7f7142efcc06689c" providerId="LiveId" clId="{649BBFB9-35C9-4182-ABFE-006C170E8BB5}" dt="2025-04-24T00:31:22.772" v="15596" actId="26606"/>
          <ac:spMkLst>
            <pc:docMk/>
            <pc:sldMk cId="2975512936" sldId="256"/>
            <ac:spMk id="19" creationId="{F49775AF-8896-43EE-92C6-83497D6DC56F}"/>
          </ac:spMkLst>
        </pc:spChg>
        <pc:spChg chg="add del">
          <ac:chgData name="Narcaine 13" userId="7f7142efcc06689c" providerId="LiveId" clId="{649BBFB9-35C9-4182-ABFE-006C170E8BB5}" dt="2025-04-24T00:31:17.143" v="15595" actId="26606"/>
          <ac:spMkLst>
            <pc:docMk/>
            <pc:sldMk cId="2975512936" sldId="256"/>
            <ac:spMk id="24" creationId="{8A95209C-5275-4E15-8EA7-7F42980ABF2D}"/>
          </ac:spMkLst>
        </pc:spChg>
        <pc:spChg chg="add del">
          <ac:chgData name="Narcaine 13" userId="7f7142efcc06689c" providerId="LiveId" clId="{649BBFB9-35C9-4182-ABFE-006C170E8BB5}" dt="2025-04-24T00:31:17.143" v="15595" actId="26606"/>
          <ac:spMkLst>
            <pc:docMk/>
            <pc:sldMk cId="2975512936" sldId="256"/>
            <ac:spMk id="26" creationId="{4F2ED431-E304-4FF0-9F4E-032783C9D612}"/>
          </ac:spMkLst>
        </pc:spChg>
        <pc:spChg chg="add del">
          <ac:chgData name="Narcaine 13" userId="7f7142efcc06689c" providerId="LiveId" clId="{649BBFB9-35C9-4182-ABFE-006C170E8BB5}" dt="2025-04-24T00:31:17.143" v="15595" actId="26606"/>
          <ac:spMkLst>
            <pc:docMk/>
            <pc:sldMk cId="2975512936" sldId="256"/>
            <ac:spMk id="28" creationId="{4E87FCFB-2CCE-460D-B3DD-557C8BD1B94A}"/>
          </ac:spMkLst>
        </pc:spChg>
        <pc:picChg chg="add del mod">
          <ac:chgData name="Narcaine 13" userId="7f7142efcc06689c" providerId="LiveId" clId="{649BBFB9-35C9-4182-ABFE-006C170E8BB5}" dt="2025-04-24T00:29:33.545" v="15584" actId="26606"/>
          <ac:picMkLst>
            <pc:docMk/>
            <pc:sldMk cId="2975512936" sldId="256"/>
            <ac:picMk id="5" creationId="{DC05B09F-1509-6E93-98CC-C3CAD83D4A0D}"/>
          </ac:picMkLst>
        </pc:picChg>
        <pc:picChg chg="add del">
          <ac:chgData name="Narcaine 13" userId="7f7142efcc06689c" providerId="LiveId" clId="{649BBFB9-35C9-4182-ABFE-006C170E8BB5}" dt="2025-04-24T00:29:50.161" v="15588" actId="26606"/>
          <ac:picMkLst>
            <pc:docMk/>
            <pc:sldMk cId="2975512936" sldId="256"/>
            <ac:picMk id="14" creationId="{04E92C1B-AE0F-BFD5-5EBD-ECF33D4B8625}"/>
          </ac:picMkLst>
        </pc:picChg>
        <pc:picChg chg="add mod ord">
          <ac:chgData name="Narcaine 13" userId="7f7142efcc06689c" providerId="LiveId" clId="{649BBFB9-35C9-4182-ABFE-006C170E8BB5}" dt="2025-04-24T00:31:22.772" v="15596" actId="26606"/>
          <ac:picMkLst>
            <pc:docMk/>
            <pc:sldMk cId="2975512936" sldId="256"/>
            <ac:picMk id="18" creationId="{43588052-FDB1-AA06-8EBD-556A806C390B}"/>
          </ac:picMkLst>
        </pc:picChg>
      </pc:sldChg>
      <pc:sldChg chg="addSp delSp modSp new mod modTransition setBg delDesignElem">
        <pc:chgData name="Narcaine 13" userId="7f7142efcc06689c" providerId="LiveId" clId="{649BBFB9-35C9-4182-ABFE-006C170E8BB5}" dt="2025-04-24T01:24:50.836" v="16122"/>
        <pc:sldMkLst>
          <pc:docMk/>
          <pc:sldMk cId="2712982397" sldId="257"/>
        </pc:sldMkLst>
        <pc:spChg chg="mod">
          <ac:chgData name="Narcaine 13" userId="7f7142efcc06689c" providerId="LiveId" clId="{649BBFB9-35C9-4182-ABFE-006C170E8BB5}" dt="2025-04-24T00:33:41.842" v="15615" actId="26606"/>
          <ac:spMkLst>
            <pc:docMk/>
            <pc:sldMk cId="2712982397" sldId="257"/>
            <ac:spMk id="2" creationId="{99A032DF-FF3A-8B52-270D-C220FFCA6718}"/>
          </ac:spMkLst>
        </pc:spChg>
        <pc:spChg chg="mod">
          <ac:chgData name="Narcaine 13" userId="7f7142efcc06689c" providerId="LiveId" clId="{649BBFB9-35C9-4182-ABFE-006C170E8BB5}" dt="2025-04-24T00:33:41.842" v="15615" actId="26606"/>
          <ac:spMkLst>
            <pc:docMk/>
            <pc:sldMk cId="2712982397" sldId="257"/>
            <ac:spMk id="3" creationId="{2B247735-B7D8-F5F0-09D4-79C18AFD02C0}"/>
          </ac:spMkLst>
        </pc:spChg>
        <pc:spChg chg="add del">
          <ac:chgData name="Narcaine 13" userId="7f7142efcc06689c" providerId="LiveId" clId="{649BBFB9-35C9-4182-ABFE-006C170E8BB5}" dt="2025-04-24T00:32:44.765" v="15610" actId="26606"/>
          <ac:spMkLst>
            <pc:docMk/>
            <pc:sldMk cId="2712982397" sldId="257"/>
            <ac:spMk id="9" creationId="{3ECBE1F1-D69B-4AFA-ABD5-8E41720EF6DE}"/>
          </ac:spMkLst>
        </pc:spChg>
        <pc:spChg chg="add del">
          <ac:chgData name="Narcaine 13" userId="7f7142efcc06689c" providerId="LiveId" clId="{649BBFB9-35C9-4182-ABFE-006C170E8BB5}" dt="2025-04-24T00:32:44.765" v="15610" actId="26606"/>
          <ac:spMkLst>
            <pc:docMk/>
            <pc:sldMk cId="2712982397" sldId="257"/>
            <ac:spMk id="11" creationId="{603A6265-E10C-4B85-9C20-E75FCAF9CC63}"/>
          </ac:spMkLst>
        </pc:spChg>
        <pc:spChg chg="add">
          <ac:chgData name="Narcaine 13" userId="7f7142efcc06689c" providerId="LiveId" clId="{649BBFB9-35C9-4182-ABFE-006C170E8BB5}" dt="2025-04-24T00:33:41.842" v="15615" actId="26606"/>
          <ac:spMkLst>
            <pc:docMk/>
            <pc:sldMk cId="2712982397" sldId="257"/>
            <ac:spMk id="12" creationId="{04812C46-200A-4DEB-A05E-3ED6C68C2387}"/>
          </ac:spMkLst>
        </pc:spChg>
        <pc:spChg chg="add">
          <ac:chgData name="Narcaine 13" userId="7f7142efcc06689c" providerId="LiveId" clId="{649BBFB9-35C9-4182-ABFE-006C170E8BB5}" dt="2025-04-24T00:33:41.842" v="15615" actId="26606"/>
          <ac:spMkLst>
            <pc:docMk/>
            <pc:sldMk cId="2712982397" sldId="257"/>
            <ac:spMk id="13" creationId="{D1EA859B-E555-4109-94F3-6700E046E008}"/>
          </ac:spMkLst>
        </pc:spChg>
        <pc:spChg chg="add del">
          <ac:chgData name="Narcaine 13" userId="7f7142efcc06689c" providerId="LiveId" clId="{649BBFB9-35C9-4182-ABFE-006C170E8BB5}" dt="2025-04-24T00:32:11.520" v="15600" actId="26606"/>
          <ac:spMkLst>
            <pc:docMk/>
            <pc:sldMk cId="2712982397" sldId="257"/>
            <ac:spMk id="16" creationId="{9B6A81E7-2A43-4366-8431-1FA7A780A2E6}"/>
          </ac:spMkLst>
        </pc:spChg>
        <pc:spChg chg="add del">
          <ac:chgData name="Narcaine 13" userId="7f7142efcc06689c" providerId="LiveId" clId="{649BBFB9-35C9-4182-ABFE-006C170E8BB5}" dt="2025-04-24T00:32:11.520" v="15600" actId="26606"/>
          <ac:spMkLst>
            <pc:docMk/>
            <pc:sldMk cId="2712982397" sldId="257"/>
            <ac:spMk id="18" creationId="{D09B7001-6C15-47E8-8C3B-A6EB53C98D3A}"/>
          </ac:spMkLst>
        </pc:spChg>
        <pc:spChg chg="add del">
          <ac:chgData name="Narcaine 13" userId="7f7142efcc06689c" providerId="LiveId" clId="{649BBFB9-35C9-4182-ABFE-006C170E8BB5}" dt="2025-04-24T00:32:11.520" v="15600" actId="26606"/>
          <ac:spMkLst>
            <pc:docMk/>
            <pc:sldMk cId="2712982397" sldId="257"/>
            <ac:spMk id="20" creationId="{7D3D7337-C310-4B2B-BE2D-98E9D6EC0DC8}"/>
          </ac:spMkLst>
        </pc:spChg>
        <pc:spChg chg="add del">
          <ac:chgData name="Narcaine 13" userId="7f7142efcc06689c" providerId="LiveId" clId="{649BBFB9-35C9-4182-ABFE-006C170E8BB5}" dt="2025-04-24T00:32:41.754" v="15608" actId="26606"/>
          <ac:spMkLst>
            <pc:docMk/>
            <pc:sldMk cId="2712982397" sldId="257"/>
            <ac:spMk id="22" creationId="{04812C46-200A-4DEB-A05E-3ED6C68C2387}"/>
          </ac:spMkLst>
        </pc:spChg>
        <pc:spChg chg="add del">
          <ac:chgData name="Narcaine 13" userId="7f7142efcc06689c" providerId="LiveId" clId="{649BBFB9-35C9-4182-ABFE-006C170E8BB5}" dt="2025-04-24T00:32:41.754" v="15608" actId="26606"/>
          <ac:spMkLst>
            <pc:docMk/>
            <pc:sldMk cId="2712982397" sldId="257"/>
            <ac:spMk id="23" creationId="{D1EA859B-E555-4109-94F3-6700E046E008}"/>
          </ac:spMkLst>
        </pc:spChg>
        <pc:grpChg chg="add del">
          <ac:chgData name="Narcaine 13" userId="7f7142efcc06689c" providerId="LiveId" clId="{649BBFB9-35C9-4182-ABFE-006C170E8BB5}" dt="2025-04-24T00:33:33.365" v="15614"/>
          <ac:grpSpMkLst>
            <pc:docMk/>
            <pc:sldMk cId="2712982397" sldId="257"/>
            <ac:grpSpMk id="7" creationId="{5EFBDE31-BB3E-6CFC-23CD-B5976DA38438}"/>
          </ac:grpSpMkLst>
        </pc:grpChg>
        <pc:picChg chg="add del mod">
          <ac:chgData name="Narcaine 13" userId="7f7142efcc06689c" providerId="LiveId" clId="{649BBFB9-35C9-4182-ABFE-006C170E8BB5}" dt="2025-04-24T00:32:44.765" v="15610" actId="26606"/>
          <ac:picMkLst>
            <pc:docMk/>
            <pc:sldMk cId="2712982397" sldId="257"/>
            <ac:picMk id="5" creationId="{BFD7DD68-8C7F-08D4-749A-4BDFCA00ACCA}"/>
          </ac:picMkLst>
        </pc:picChg>
        <pc:picChg chg="add mod ord">
          <ac:chgData name="Narcaine 13" userId="7f7142efcc06689c" providerId="LiveId" clId="{649BBFB9-35C9-4182-ABFE-006C170E8BB5}" dt="2025-04-24T00:33:48.889" v="15616" actId="14100"/>
          <ac:picMkLst>
            <pc:docMk/>
            <pc:sldMk cId="2712982397" sldId="257"/>
            <ac:picMk id="6" creationId="{17F52BA2-31DD-F7EA-71F9-B98760499DFE}"/>
          </ac:picMkLst>
        </pc:picChg>
      </pc:sldChg>
      <pc:sldChg chg="new del">
        <pc:chgData name="Narcaine 13" userId="7f7142efcc06689c" providerId="LiveId" clId="{649BBFB9-35C9-4182-ABFE-006C170E8BB5}" dt="2025-04-17T01:06:15.462" v="181" actId="2696"/>
        <pc:sldMkLst>
          <pc:docMk/>
          <pc:sldMk cId="75945916" sldId="258"/>
        </pc:sldMkLst>
      </pc:sldChg>
      <pc:sldChg chg="addSp delSp modSp add mod modTransition setBg">
        <pc:chgData name="Narcaine 13" userId="7f7142efcc06689c" providerId="LiveId" clId="{649BBFB9-35C9-4182-ABFE-006C170E8BB5}" dt="2025-04-24T01:36:38.783" v="16155" actId="20577"/>
        <pc:sldMkLst>
          <pc:docMk/>
          <pc:sldMk cId="1874977092" sldId="258"/>
        </pc:sldMkLst>
        <pc:spChg chg="mod">
          <ac:chgData name="Narcaine 13" userId="7f7142efcc06689c" providerId="LiveId" clId="{649BBFB9-35C9-4182-ABFE-006C170E8BB5}" dt="2025-04-24T00:35:24.531" v="15623" actId="26606"/>
          <ac:spMkLst>
            <pc:docMk/>
            <pc:sldMk cId="1874977092" sldId="258"/>
            <ac:spMk id="2" creationId="{00000000-0000-0000-0000-000000000000}"/>
          </ac:spMkLst>
        </pc:spChg>
        <pc:spChg chg="add del mod">
          <ac:chgData name="Narcaine 13" userId="7f7142efcc06689c" providerId="LiveId" clId="{649BBFB9-35C9-4182-ABFE-006C170E8BB5}" dt="2025-04-24T01:36:38.783" v="16155" actId="20577"/>
          <ac:spMkLst>
            <pc:docMk/>
            <pc:sldMk cId="1874977092" sldId="258"/>
            <ac:spMk id="3" creationId="{E611A231-8ADA-B17A-1CD1-217E74218E1B}"/>
          </ac:spMkLst>
        </pc:spChg>
        <pc:spChg chg="add del">
          <ac:chgData name="Narcaine 13" userId="7f7142efcc06689c" providerId="LiveId" clId="{649BBFB9-35C9-4182-ABFE-006C170E8BB5}" dt="2025-04-24T00:35:24.531" v="15623" actId="26606"/>
          <ac:spMkLst>
            <pc:docMk/>
            <pc:sldMk cId="1874977092" sldId="258"/>
            <ac:spMk id="8" creationId="{17718681-A12E-49D6-9925-DD7C68176D61}"/>
          </ac:spMkLst>
        </pc:spChg>
        <pc:spChg chg="add del">
          <ac:chgData name="Narcaine 13" userId="7f7142efcc06689c" providerId="LiveId" clId="{649BBFB9-35C9-4182-ABFE-006C170E8BB5}" dt="2025-04-24T00:35:24.531" v="15623" actId="26606"/>
          <ac:spMkLst>
            <pc:docMk/>
            <pc:sldMk cId="1874977092" sldId="258"/>
            <ac:spMk id="10" creationId="{FBD77573-9EF2-4C35-8285-A1CF6FBB0EA5}"/>
          </ac:spMkLst>
        </pc:spChg>
        <pc:spChg chg="add del">
          <ac:chgData name="Narcaine 13" userId="7f7142efcc06689c" providerId="LiveId" clId="{649BBFB9-35C9-4182-ABFE-006C170E8BB5}" dt="2025-04-24T00:35:19.823" v="15621" actId="26606"/>
          <ac:spMkLst>
            <pc:docMk/>
            <pc:sldMk cId="1874977092" sldId="258"/>
            <ac:spMk id="15" creationId="{17718681-A12E-49D6-9925-DD7C68176D61}"/>
          </ac:spMkLst>
        </pc:spChg>
        <pc:spChg chg="add del">
          <ac:chgData name="Narcaine 13" userId="7f7142efcc06689c" providerId="LiveId" clId="{649BBFB9-35C9-4182-ABFE-006C170E8BB5}" dt="2025-04-24T00:35:19.823" v="15621" actId="26606"/>
          <ac:spMkLst>
            <pc:docMk/>
            <pc:sldMk cId="1874977092" sldId="258"/>
            <ac:spMk id="17" creationId="{FBD77573-9EF2-4C35-8285-A1CF6FBB0EA5}"/>
          </ac:spMkLst>
        </pc:spChg>
        <pc:spChg chg="add del">
          <ac:chgData name="Narcaine 13" userId="7f7142efcc06689c" providerId="LiveId" clId="{649BBFB9-35C9-4182-ABFE-006C170E8BB5}" dt="2025-04-24T00:35:24.531" v="15623" actId="26606"/>
          <ac:spMkLst>
            <pc:docMk/>
            <pc:sldMk cId="1874977092" sldId="258"/>
            <ac:spMk id="19" creationId="{5D7F64A8-D625-4F61-A290-B499BB62ACFF}"/>
          </ac:spMkLst>
        </pc:spChg>
        <pc:graphicFrameChg chg="add del">
          <ac:chgData name="Narcaine 13" userId="7f7142efcc06689c" providerId="LiveId" clId="{649BBFB9-35C9-4182-ABFE-006C170E8BB5}" dt="2025-04-24T00:34:01.158" v="15618" actId="26606"/>
          <ac:graphicFrameMkLst>
            <pc:docMk/>
            <pc:sldMk cId="1874977092" sldId="258"/>
            <ac:graphicFrameMk id="5" creationId="{5F581E84-1E0F-084C-64F4-CC0B628BF5D1}"/>
          </ac:graphicFrameMkLst>
        </pc:graphicFrameChg>
        <pc:picChg chg="add del">
          <ac:chgData name="Narcaine 13" userId="7f7142efcc06689c" providerId="LiveId" clId="{649BBFB9-35C9-4182-ABFE-006C170E8BB5}" dt="2025-04-24T00:34:01.158" v="15618" actId="26606"/>
          <ac:picMkLst>
            <pc:docMk/>
            <pc:sldMk cId="1874977092" sldId="258"/>
            <ac:picMk id="6" creationId="{D37B9C42-827D-3CC6-A327-4971411D2C63}"/>
          </ac:picMkLst>
        </pc:picChg>
        <pc:picChg chg="add del">
          <ac:chgData name="Narcaine 13" userId="7f7142efcc06689c" providerId="LiveId" clId="{649BBFB9-35C9-4182-ABFE-006C170E8BB5}" dt="2025-04-24T00:35:24.531" v="15623" actId="26606"/>
          <ac:picMkLst>
            <pc:docMk/>
            <pc:sldMk cId="1874977092" sldId="258"/>
            <ac:picMk id="14" creationId="{62E3BD6D-ECC4-6DC5-76AD-F278764E5EE1}"/>
          </ac:picMkLst>
        </pc:picChg>
        <pc:picChg chg="add del">
          <ac:chgData name="Narcaine 13" userId="7f7142efcc06689c" providerId="LiveId" clId="{649BBFB9-35C9-4182-ABFE-006C170E8BB5}" dt="2025-04-24T00:35:24.531" v="15623" actId="26606"/>
          <ac:picMkLst>
            <pc:docMk/>
            <pc:sldMk cId="1874977092" sldId="258"/>
            <ac:picMk id="16" creationId="{5D0F07CB-62A5-4933-903D-BBB1DAC539DB}"/>
          </ac:picMkLst>
        </pc:picChg>
      </pc:sldChg>
      <pc:sldChg chg="add del">
        <pc:chgData name="Narcaine 13" userId="7f7142efcc06689c" providerId="LiveId" clId="{649BBFB9-35C9-4182-ABFE-006C170E8BB5}" dt="2025-04-23T00:04:15.298" v="691" actId="2696"/>
        <pc:sldMkLst>
          <pc:docMk/>
          <pc:sldMk cId="2786477562" sldId="259"/>
        </pc:sldMkLst>
      </pc:sldChg>
      <pc:sldChg chg="addSp delSp modSp add mod modTransition setBg">
        <pc:chgData name="Narcaine 13" userId="7f7142efcc06689c" providerId="LiveId" clId="{649BBFB9-35C9-4182-ABFE-006C170E8BB5}" dt="2025-04-24T01:24:50.836" v="16122"/>
        <pc:sldMkLst>
          <pc:docMk/>
          <pc:sldMk cId="2693359761" sldId="260"/>
        </pc:sldMkLst>
        <pc:spChg chg="mod">
          <ac:chgData name="Narcaine 13" userId="7f7142efcc06689c" providerId="LiveId" clId="{649BBFB9-35C9-4182-ABFE-006C170E8BB5}" dt="2025-04-24T00:37:56.362" v="15648" actId="1038"/>
          <ac:spMkLst>
            <pc:docMk/>
            <pc:sldMk cId="2693359761" sldId="260"/>
            <ac:spMk id="2" creationId="{12570DED-E942-4274-A5C5-61D0403EDC64}"/>
          </ac:spMkLst>
        </pc:spChg>
        <pc:spChg chg="mod">
          <ac:chgData name="Narcaine 13" userId="7f7142efcc06689c" providerId="LiveId" clId="{649BBFB9-35C9-4182-ABFE-006C170E8BB5}" dt="2025-04-24T00:37:50.818" v="15641" actId="1038"/>
          <ac:spMkLst>
            <pc:docMk/>
            <pc:sldMk cId="2693359761" sldId="260"/>
            <ac:spMk id="7" creationId="{FADDAB32-E602-42AB-85E5-81A683738955}"/>
          </ac:spMkLst>
        </pc:spChg>
        <pc:spChg chg="add del">
          <ac:chgData name="Narcaine 13" userId="7f7142efcc06689c" providerId="LiveId" clId="{649BBFB9-35C9-4182-ABFE-006C170E8BB5}" dt="2025-04-24T00:37:00.016" v="15629" actId="26606"/>
          <ac:spMkLst>
            <pc:docMk/>
            <pc:sldMk cId="2693359761" sldId="260"/>
            <ac:spMk id="12" creationId="{7B831B6F-405A-4B47-B9BB-5CA88F285844}"/>
          </ac:spMkLst>
        </pc:spChg>
        <pc:spChg chg="add del">
          <ac:chgData name="Narcaine 13" userId="7f7142efcc06689c" providerId="LiveId" clId="{649BBFB9-35C9-4182-ABFE-006C170E8BB5}" dt="2025-04-24T00:37:00.016" v="15629" actId="26606"/>
          <ac:spMkLst>
            <pc:docMk/>
            <pc:sldMk cId="2693359761" sldId="260"/>
            <ac:spMk id="14" creationId="{953EE71A-6488-4203-A7C4-77102FD0DCCA}"/>
          </ac:spMkLst>
        </pc:spChg>
        <pc:spChg chg="add">
          <ac:chgData name="Narcaine 13" userId="7f7142efcc06689c" providerId="LiveId" clId="{649BBFB9-35C9-4182-ABFE-006C170E8BB5}" dt="2025-04-24T00:37:00.016" v="15629" actId="26606"/>
          <ac:spMkLst>
            <pc:docMk/>
            <pc:sldMk cId="2693359761" sldId="260"/>
            <ac:spMk id="16" creationId="{C89ECBDA-51E6-4484-8F25-E777102F7D0D}"/>
          </ac:spMkLst>
        </pc:spChg>
        <pc:spChg chg="add">
          <ac:chgData name="Narcaine 13" userId="7f7142efcc06689c" providerId="LiveId" clId="{649BBFB9-35C9-4182-ABFE-006C170E8BB5}" dt="2025-04-24T00:37:00.016" v="15629" actId="26606"/>
          <ac:spMkLst>
            <pc:docMk/>
            <pc:sldMk cId="2693359761" sldId="260"/>
            <ac:spMk id="17" creationId="{EA2AEA56-4902-4CC1-A43B-1AC27C88CB90}"/>
          </ac:spMkLst>
        </pc:spChg>
        <pc:spChg chg="add del">
          <ac:chgData name="Narcaine 13" userId="7f7142efcc06689c" providerId="LiveId" clId="{649BBFB9-35C9-4182-ABFE-006C170E8BB5}" dt="2025-04-24T00:36:30.500" v="15628" actId="26606"/>
          <ac:spMkLst>
            <pc:docMk/>
            <pc:sldMk cId="2693359761" sldId="260"/>
            <ac:spMk id="19" creationId="{0D7B6173-1D58-48E2-83CF-37350F315F75}"/>
          </ac:spMkLst>
        </pc:spChg>
        <pc:spChg chg="add del">
          <ac:chgData name="Narcaine 13" userId="7f7142efcc06689c" providerId="LiveId" clId="{649BBFB9-35C9-4182-ABFE-006C170E8BB5}" dt="2025-04-24T00:36:30.500" v="15628" actId="26606"/>
          <ac:spMkLst>
            <pc:docMk/>
            <pc:sldMk cId="2693359761" sldId="260"/>
            <ac:spMk id="21" creationId="{02EBFA83-D4DB-4CA0-B229-9E44634D7FE9}"/>
          </ac:spMkLst>
        </pc:spChg>
        <pc:spChg chg="add del">
          <ac:chgData name="Narcaine 13" userId="7f7142efcc06689c" providerId="LiveId" clId="{649BBFB9-35C9-4182-ABFE-006C170E8BB5}" dt="2025-04-24T00:36:30.500" v="15628" actId="26606"/>
          <ac:spMkLst>
            <pc:docMk/>
            <pc:sldMk cId="2693359761" sldId="260"/>
            <ac:spMk id="25" creationId="{21BDEC81-16A7-4451-B893-C15000083B77}"/>
          </ac:spMkLst>
        </pc:spChg>
        <pc:spChg chg="add del">
          <ac:chgData name="Narcaine 13" userId="7f7142efcc06689c" providerId="LiveId" clId="{649BBFB9-35C9-4182-ABFE-006C170E8BB5}" dt="2025-04-24T00:36:30.500" v="15628" actId="26606"/>
          <ac:spMkLst>
            <pc:docMk/>
            <pc:sldMk cId="2693359761" sldId="260"/>
            <ac:spMk id="27" creationId="{26A515A1-4D80-430E-BE0A-71A290516A82}"/>
          </ac:spMkLst>
        </pc:spChg>
        <pc:picChg chg="mod modCrop">
          <ac:chgData name="Narcaine 13" userId="7f7142efcc06689c" providerId="LiveId" clId="{649BBFB9-35C9-4182-ABFE-006C170E8BB5}" dt="2025-04-24T00:50:30.789" v="15866" actId="732"/>
          <ac:picMkLst>
            <pc:docMk/>
            <pc:sldMk cId="2693359761" sldId="260"/>
            <ac:picMk id="4" creationId="{A957486F-8459-08C7-A634-0CC8DE103A1E}"/>
          </ac:picMkLst>
        </pc:picChg>
        <pc:picChg chg="add del">
          <ac:chgData name="Narcaine 13" userId="7f7142efcc06689c" providerId="LiveId" clId="{649BBFB9-35C9-4182-ABFE-006C170E8BB5}" dt="2025-04-24T00:36:30.500" v="15628" actId="26606"/>
          <ac:picMkLst>
            <pc:docMk/>
            <pc:sldMk cId="2693359761" sldId="260"/>
            <ac:picMk id="23" creationId="{B0DAC8FB-A162-44E3-A606-C855A03A5B09}"/>
          </ac:picMkLst>
        </pc:picChg>
      </pc:sldChg>
      <pc:sldChg chg="addSp delSp modSp add mod modTransition setBg">
        <pc:chgData name="Narcaine 13" userId="7f7142efcc06689c" providerId="LiveId" clId="{649BBFB9-35C9-4182-ABFE-006C170E8BB5}" dt="2025-04-24T01:24:50.836" v="16122"/>
        <pc:sldMkLst>
          <pc:docMk/>
          <pc:sldMk cId="4286483536" sldId="261"/>
        </pc:sldMkLst>
        <pc:spChg chg="mod">
          <ac:chgData name="Narcaine 13" userId="7f7142efcc06689c" providerId="LiveId" clId="{649BBFB9-35C9-4182-ABFE-006C170E8BB5}" dt="2025-04-24T00:38:58.033" v="15685" actId="1038"/>
          <ac:spMkLst>
            <pc:docMk/>
            <pc:sldMk cId="4286483536" sldId="261"/>
            <ac:spMk id="2" creationId="{12570DED-E942-4274-A5C5-61D0403EDC64}"/>
          </ac:spMkLst>
        </pc:spChg>
        <pc:spChg chg="mod">
          <ac:chgData name="Narcaine 13" userId="7f7142efcc06689c" providerId="LiveId" clId="{649BBFB9-35C9-4182-ABFE-006C170E8BB5}" dt="2025-04-24T00:39:08.060" v="15718" actId="1038"/>
          <ac:spMkLst>
            <pc:docMk/>
            <pc:sldMk cId="4286483536" sldId="261"/>
            <ac:spMk id="7" creationId="{FADDAB32-E602-42AB-85E5-81A683738955}"/>
          </ac:spMkLst>
        </pc:spChg>
        <pc:spChg chg="add del">
          <ac:chgData name="Narcaine 13" userId="7f7142efcc06689c" providerId="LiveId" clId="{649BBFB9-35C9-4182-ABFE-006C170E8BB5}" dt="2025-04-24T00:38:30.289" v="15650" actId="26606"/>
          <ac:spMkLst>
            <pc:docMk/>
            <pc:sldMk cId="4286483536" sldId="261"/>
            <ac:spMk id="12" creationId="{0E3596DD-156A-473E-9BB3-C6A29F7574E9}"/>
          </ac:spMkLst>
        </pc:spChg>
        <pc:spChg chg="add del">
          <ac:chgData name="Narcaine 13" userId="7f7142efcc06689c" providerId="LiveId" clId="{649BBFB9-35C9-4182-ABFE-006C170E8BB5}" dt="2025-04-24T00:38:30.289" v="15650" actId="26606"/>
          <ac:spMkLst>
            <pc:docMk/>
            <pc:sldMk cId="4286483536" sldId="261"/>
            <ac:spMk id="14" creationId="{2C46C4D6-C474-4E92-B52E-944C1118F7B6}"/>
          </ac:spMkLst>
        </pc:spChg>
        <pc:spChg chg="add">
          <ac:chgData name="Narcaine 13" userId="7f7142efcc06689c" providerId="LiveId" clId="{649BBFB9-35C9-4182-ABFE-006C170E8BB5}" dt="2025-04-24T00:38:30.293" v="15651" actId="26606"/>
          <ac:spMkLst>
            <pc:docMk/>
            <pc:sldMk cId="4286483536" sldId="261"/>
            <ac:spMk id="16" creationId="{C89ECBDA-51E6-4484-8F25-E777102F7D0D}"/>
          </ac:spMkLst>
        </pc:spChg>
        <pc:spChg chg="add">
          <ac:chgData name="Narcaine 13" userId="7f7142efcc06689c" providerId="LiveId" clId="{649BBFB9-35C9-4182-ABFE-006C170E8BB5}" dt="2025-04-24T00:38:30.293" v="15651" actId="26606"/>
          <ac:spMkLst>
            <pc:docMk/>
            <pc:sldMk cId="4286483536" sldId="261"/>
            <ac:spMk id="17" creationId="{EA2AEA56-4902-4CC1-A43B-1AC27C88CB90}"/>
          </ac:spMkLst>
        </pc:spChg>
        <pc:picChg chg="mod ord modCrop">
          <ac:chgData name="Narcaine 13" userId="7f7142efcc06689c" providerId="LiveId" clId="{649BBFB9-35C9-4182-ABFE-006C170E8BB5}" dt="2025-04-24T00:50:48.497" v="15867" actId="732"/>
          <ac:picMkLst>
            <pc:docMk/>
            <pc:sldMk cId="4286483536" sldId="261"/>
            <ac:picMk id="4" creationId="{0AD0A695-0606-A4FA-0AE1-A799C8C23E80}"/>
          </ac:picMkLst>
        </pc:picChg>
      </pc:sldChg>
      <pc:sldChg chg="addSp delSp modSp add mod modTransition setBg">
        <pc:chgData name="Narcaine 13" userId="7f7142efcc06689c" providerId="LiveId" clId="{649BBFB9-35C9-4182-ABFE-006C170E8BB5}" dt="2025-04-24T01:31:39.398" v="16135" actId="20577"/>
        <pc:sldMkLst>
          <pc:docMk/>
          <pc:sldMk cId="2393020987" sldId="262"/>
        </pc:sldMkLst>
        <pc:spChg chg="mod">
          <ac:chgData name="Narcaine 13" userId="7f7142efcc06689c" providerId="LiveId" clId="{649BBFB9-35C9-4182-ABFE-006C170E8BB5}" dt="2025-04-24T00:43:20.429" v="15760" actId="1037"/>
          <ac:spMkLst>
            <pc:docMk/>
            <pc:sldMk cId="2393020987" sldId="262"/>
            <ac:spMk id="2" creationId="{00000000-0000-0000-0000-000000000000}"/>
          </ac:spMkLst>
        </pc:spChg>
        <pc:spChg chg="add del mod">
          <ac:chgData name="Narcaine 13" userId="7f7142efcc06689c" providerId="LiveId" clId="{649BBFB9-35C9-4182-ABFE-006C170E8BB5}" dt="2025-04-23T00:58:43.251" v="3861"/>
          <ac:spMkLst>
            <pc:docMk/>
            <pc:sldMk cId="2393020987" sldId="262"/>
            <ac:spMk id="3" creationId="{9C6943FF-04FD-A82F-DD4E-458A69DF9A58}"/>
          </ac:spMkLst>
        </pc:spChg>
        <pc:spChg chg="add mod">
          <ac:chgData name="Narcaine 13" userId="7f7142efcc06689c" providerId="LiveId" clId="{649BBFB9-35C9-4182-ABFE-006C170E8BB5}" dt="2025-04-24T01:31:39.398" v="16135" actId="20577"/>
          <ac:spMkLst>
            <pc:docMk/>
            <pc:sldMk cId="2393020987" sldId="262"/>
            <ac:spMk id="4" creationId="{A372D02A-930D-0429-97C0-1F791DA5EC65}"/>
          </ac:spMkLst>
        </pc:spChg>
        <pc:spChg chg="add">
          <ac:chgData name="Narcaine 13" userId="7f7142efcc06689c" providerId="LiveId" clId="{649BBFB9-35C9-4182-ABFE-006C170E8BB5}" dt="2025-04-24T00:43:01.933" v="15744" actId="26606"/>
          <ac:spMkLst>
            <pc:docMk/>
            <pc:sldMk cId="2393020987" sldId="262"/>
            <ac:spMk id="6" creationId="{17718681-A12E-49D6-9925-DD7C68176D61}"/>
          </ac:spMkLst>
        </pc:spChg>
        <pc:spChg chg="add">
          <ac:chgData name="Narcaine 13" userId="7f7142efcc06689c" providerId="LiveId" clId="{649BBFB9-35C9-4182-ABFE-006C170E8BB5}" dt="2025-04-24T00:43:01.933" v="15744" actId="26606"/>
          <ac:spMkLst>
            <pc:docMk/>
            <pc:sldMk cId="2393020987" sldId="262"/>
            <ac:spMk id="7" creationId="{FBD77573-9EF2-4C35-8285-A1CF6FBB0EA5}"/>
          </ac:spMkLst>
        </pc:spChg>
        <pc:spChg chg="add del">
          <ac:chgData name="Narcaine 13" userId="7f7142efcc06689c" providerId="LiveId" clId="{649BBFB9-35C9-4182-ABFE-006C170E8BB5}" dt="2025-04-24T00:42:10.649" v="15739" actId="26606"/>
          <ac:spMkLst>
            <pc:docMk/>
            <pc:sldMk cId="2393020987" sldId="262"/>
            <ac:spMk id="9" creationId="{95408913-B323-422F-B521-2957A5B7FEE8}"/>
          </ac:spMkLst>
        </pc:spChg>
        <pc:spChg chg="add del">
          <ac:chgData name="Narcaine 13" userId="7f7142efcc06689c" providerId="LiveId" clId="{649BBFB9-35C9-4182-ABFE-006C170E8BB5}" dt="2025-04-24T00:42:10.649" v="15739" actId="26606"/>
          <ac:spMkLst>
            <pc:docMk/>
            <pc:sldMk cId="2393020987" sldId="262"/>
            <ac:spMk id="11" creationId="{AA770EBD-5B77-46EC-BF58-EF27ACD6B47C}"/>
          </ac:spMkLst>
        </pc:spChg>
      </pc:sldChg>
      <pc:sldChg chg="add del">
        <pc:chgData name="Narcaine 13" userId="7f7142efcc06689c" providerId="LiveId" clId="{649BBFB9-35C9-4182-ABFE-006C170E8BB5}" dt="2025-04-23T00:04:20.442" v="692" actId="2696"/>
        <pc:sldMkLst>
          <pc:docMk/>
          <pc:sldMk cId="3869617435" sldId="263"/>
        </pc:sldMkLst>
      </pc:sldChg>
      <pc:sldChg chg="addSp delSp modSp add mod modTransition setBg">
        <pc:chgData name="Narcaine 13" userId="7f7142efcc06689c" providerId="LiveId" clId="{649BBFB9-35C9-4182-ABFE-006C170E8BB5}" dt="2025-04-24T01:24:50.836" v="16122"/>
        <pc:sldMkLst>
          <pc:docMk/>
          <pc:sldMk cId="2242183587" sldId="264"/>
        </pc:sldMkLst>
        <pc:spChg chg="mod">
          <ac:chgData name="Narcaine 13" userId="7f7142efcc06689c" providerId="LiveId" clId="{649BBFB9-35C9-4182-ABFE-006C170E8BB5}" dt="2025-04-24T01:15:25.010" v="16101" actId="26606"/>
          <ac:spMkLst>
            <pc:docMk/>
            <pc:sldMk cId="2242183587" sldId="264"/>
            <ac:spMk id="8" creationId="{00000000-0000-0000-0000-000000000000}"/>
          </ac:spMkLst>
        </pc:spChg>
        <pc:spChg chg="mod">
          <ac:chgData name="Narcaine 13" userId="7f7142efcc06689c" providerId="LiveId" clId="{649BBFB9-35C9-4182-ABFE-006C170E8BB5}" dt="2025-04-24T01:15:31.444" v="16104" actId="20577"/>
          <ac:spMkLst>
            <pc:docMk/>
            <pc:sldMk cId="2242183587" sldId="264"/>
            <ac:spMk id="9" creationId="{00000000-0000-0000-0000-000000000000}"/>
          </ac:spMkLst>
        </pc:spChg>
        <pc:spChg chg="add del">
          <ac:chgData name="Narcaine 13" userId="7f7142efcc06689c" providerId="LiveId" clId="{649BBFB9-35C9-4182-ABFE-006C170E8BB5}" dt="2025-04-24T01:15:25.010" v="16101" actId="26606"/>
          <ac:spMkLst>
            <pc:docMk/>
            <pc:sldMk cId="2242183587" sldId="264"/>
            <ac:spMk id="11" creationId="{6A8AAC95-3719-4BCD-B710-4160043D9237}"/>
          </ac:spMkLst>
        </pc:spChg>
        <pc:spChg chg="add del">
          <ac:chgData name="Narcaine 13" userId="7f7142efcc06689c" providerId="LiveId" clId="{649BBFB9-35C9-4182-ABFE-006C170E8BB5}" dt="2025-04-24T01:15:25.010" v="16101" actId="26606"/>
          <ac:spMkLst>
            <pc:docMk/>
            <pc:sldMk cId="2242183587" sldId="264"/>
            <ac:spMk id="12" creationId="{73A6D7BA-50E4-42FE-A0E3-FC42B7EC4372}"/>
          </ac:spMkLst>
        </pc:spChg>
        <pc:spChg chg="add del">
          <ac:chgData name="Narcaine 13" userId="7f7142efcc06689c" providerId="LiveId" clId="{649BBFB9-35C9-4182-ABFE-006C170E8BB5}" dt="2025-04-24T00:44:40.623" v="15765" actId="26606"/>
          <ac:spMkLst>
            <pc:docMk/>
            <pc:sldMk cId="2242183587" sldId="264"/>
            <ac:spMk id="14" creationId="{F837543A-6020-4505-A233-C9DB4BF74011}"/>
          </ac:spMkLst>
        </pc:spChg>
        <pc:spChg chg="add del">
          <ac:chgData name="Narcaine 13" userId="7f7142efcc06689c" providerId="LiveId" clId="{649BBFB9-35C9-4182-ABFE-006C170E8BB5}" dt="2025-04-24T00:44:40.623" v="15765" actId="26606"/>
          <ac:spMkLst>
            <pc:docMk/>
            <pc:sldMk cId="2242183587" sldId="264"/>
            <ac:spMk id="16" creationId="{35B16301-FB18-48BA-A6DD-C37CAF6F9A18}"/>
          </ac:spMkLst>
        </pc:spChg>
        <pc:spChg chg="add del">
          <ac:chgData name="Narcaine 13" userId="7f7142efcc06689c" providerId="LiveId" clId="{649BBFB9-35C9-4182-ABFE-006C170E8BB5}" dt="2025-04-24T01:15:25.010" v="16101" actId="26606"/>
          <ac:spMkLst>
            <pc:docMk/>
            <pc:sldMk cId="2242183587" sldId="264"/>
            <ac:spMk id="17" creationId="{68717E5B-2C1D-4094-9D25-6FF6FBD92379}"/>
          </ac:spMkLst>
        </pc:spChg>
        <pc:spChg chg="add del">
          <ac:chgData name="Narcaine 13" userId="7f7142efcc06689c" providerId="LiveId" clId="{649BBFB9-35C9-4182-ABFE-006C170E8BB5}" dt="2025-04-24T00:44:40.623" v="15765" actId="26606"/>
          <ac:spMkLst>
            <pc:docMk/>
            <pc:sldMk cId="2242183587" sldId="264"/>
            <ac:spMk id="18" creationId="{C3C0D90E-074A-4F52-9B11-B52BEF4BCBE5}"/>
          </ac:spMkLst>
        </pc:spChg>
        <pc:spChg chg="add del">
          <ac:chgData name="Narcaine 13" userId="7f7142efcc06689c" providerId="LiveId" clId="{649BBFB9-35C9-4182-ABFE-006C170E8BB5}" dt="2025-04-24T01:15:25.010" v="16101" actId="26606"/>
          <ac:spMkLst>
            <pc:docMk/>
            <pc:sldMk cId="2242183587" sldId="264"/>
            <ac:spMk id="19" creationId="{6B6E033A-DB2E-49B8-B600-B38E0C280263}"/>
          </ac:spMkLst>
        </pc:spChg>
        <pc:spChg chg="add del">
          <ac:chgData name="Narcaine 13" userId="7f7142efcc06689c" providerId="LiveId" clId="{649BBFB9-35C9-4182-ABFE-006C170E8BB5}" dt="2025-04-24T00:44:40.623" v="15765" actId="26606"/>
          <ac:spMkLst>
            <pc:docMk/>
            <pc:sldMk cId="2242183587" sldId="264"/>
            <ac:spMk id="20" creationId="{CABBD4C1-E6F8-46F6-8152-A8A97490BF4D}"/>
          </ac:spMkLst>
        </pc:spChg>
        <pc:spChg chg="add del">
          <ac:chgData name="Narcaine 13" userId="7f7142efcc06689c" providerId="LiveId" clId="{649BBFB9-35C9-4182-ABFE-006C170E8BB5}" dt="2025-04-24T00:44:40.623" v="15765" actId="26606"/>
          <ac:spMkLst>
            <pc:docMk/>
            <pc:sldMk cId="2242183587" sldId="264"/>
            <ac:spMk id="22" creationId="{83BA5EF5-1FE9-4BF9-83BB-269BCDDF6156}"/>
          </ac:spMkLst>
        </pc:spChg>
        <pc:spChg chg="add del">
          <ac:chgData name="Narcaine 13" userId="7f7142efcc06689c" providerId="LiveId" clId="{649BBFB9-35C9-4182-ABFE-006C170E8BB5}" dt="2025-04-24T00:44:40.623" v="15765" actId="26606"/>
          <ac:spMkLst>
            <pc:docMk/>
            <pc:sldMk cId="2242183587" sldId="264"/>
            <ac:spMk id="26" creationId="{88853921-7BC9-4BDE-ACAB-133C683C82D6}"/>
          </ac:spMkLst>
        </pc:spChg>
        <pc:spChg chg="add del">
          <ac:chgData name="Narcaine 13" userId="7f7142efcc06689c" providerId="LiveId" clId="{649BBFB9-35C9-4182-ABFE-006C170E8BB5}" dt="2025-04-24T00:44:40.623" v="15765" actId="26606"/>
          <ac:spMkLst>
            <pc:docMk/>
            <pc:sldMk cId="2242183587" sldId="264"/>
            <ac:spMk id="28" creationId="{09192968-3AE7-4470-A61C-97294BB92731}"/>
          </ac:spMkLst>
        </pc:spChg>
        <pc:spChg chg="add del">
          <ac:chgData name="Narcaine 13" userId="7f7142efcc06689c" providerId="LiveId" clId="{649BBFB9-35C9-4182-ABFE-006C170E8BB5}" dt="2025-04-24T00:44:40.623" v="15765" actId="26606"/>
          <ac:spMkLst>
            <pc:docMk/>
            <pc:sldMk cId="2242183587" sldId="264"/>
            <ac:spMk id="30" creationId="{3AB72E55-43E4-4356-BFE8-E2102CB0B505}"/>
          </ac:spMkLst>
        </pc:spChg>
      </pc:sldChg>
      <pc:sldChg chg="addSp delSp modSp add mod modTransition setBg">
        <pc:chgData name="Narcaine 13" userId="7f7142efcc06689c" providerId="LiveId" clId="{649BBFB9-35C9-4182-ABFE-006C170E8BB5}" dt="2025-04-24T01:24:50.836" v="16122"/>
        <pc:sldMkLst>
          <pc:docMk/>
          <pc:sldMk cId="2766802563" sldId="265"/>
        </pc:sldMkLst>
        <pc:spChg chg="mod">
          <ac:chgData name="Narcaine 13" userId="7f7142efcc06689c" providerId="LiveId" clId="{649BBFB9-35C9-4182-ABFE-006C170E8BB5}" dt="2025-04-24T00:47:57.865" v="15846" actId="1037"/>
          <ac:spMkLst>
            <pc:docMk/>
            <pc:sldMk cId="2766802563" sldId="265"/>
            <ac:spMk id="2" creationId="{12570DED-E942-4274-A5C5-61D0403EDC64}"/>
          </ac:spMkLst>
        </pc:spChg>
        <pc:spChg chg="mod ord">
          <ac:chgData name="Narcaine 13" userId="7f7142efcc06689c" providerId="LiveId" clId="{649BBFB9-35C9-4182-ABFE-006C170E8BB5}" dt="2025-04-24T00:47:47.852" v="15829" actId="27636"/>
          <ac:spMkLst>
            <pc:docMk/>
            <pc:sldMk cId="2766802563" sldId="265"/>
            <ac:spMk id="7" creationId="{FADDAB32-E602-42AB-85E5-81A683738955}"/>
          </ac:spMkLst>
        </pc:spChg>
        <pc:spChg chg="add del">
          <ac:chgData name="Narcaine 13" userId="7f7142efcc06689c" providerId="LiveId" clId="{649BBFB9-35C9-4182-ABFE-006C170E8BB5}" dt="2025-04-24T00:47:08.481" v="15777" actId="26606"/>
          <ac:spMkLst>
            <pc:docMk/>
            <pc:sldMk cId="2766802563" sldId="265"/>
            <ac:spMk id="12" creationId="{0E3596DD-156A-473E-9BB3-C6A29F7574E9}"/>
          </ac:spMkLst>
        </pc:spChg>
        <pc:spChg chg="add del">
          <ac:chgData name="Narcaine 13" userId="7f7142efcc06689c" providerId="LiveId" clId="{649BBFB9-35C9-4182-ABFE-006C170E8BB5}" dt="2025-04-24T00:47:08.481" v="15777" actId="26606"/>
          <ac:spMkLst>
            <pc:docMk/>
            <pc:sldMk cId="2766802563" sldId="265"/>
            <ac:spMk id="14" creationId="{2C46C4D6-C474-4E92-B52E-944C1118F7B6}"/>
          </ac:spMkLst>
        </pc:spChg>
        <pc:spChg chg="add">
          <ac:chgData name="Narcaine 13" userId="7f7142efcc06689c" providerId="LiveId" clId="{649BBFB9-35C9-4182-ABFE-006C170E8BB5}" dt="2025-04-24T00:47:08.481" v="15777" actId="26606"/>
          <ac:spMkLst>
            <pc:docMk/>
            <pc:sldMk cId="2766802563" sldId="265"/>
            <ac:spMk id="19" creationId="{C89ECBDA-51E6-4484-8F25-E777102F7D0D}"/>
          </ac:spMkLst>
        </pc:spChg>
        <pc:spChg chg="add">
          <ac:chgData name="Narcaine 13" userId="7f7142efcc06689c" providerId="LiveId" clId="{649BBFB9-35C9-4182-ABFE-006C170E8BB5}" dt="2025-04-24T00:47:08.481" v="15777" actId="26606"/>
          <ac:spMkLst>
            <pc:docMk/>
            <pc:sldMk cId="2766802563" sldId="265"/>
            <ac:spMk id="21" creationId="{EA2AEA56-4902-4CC1-A43B-1AC27C88CB90}"/>
          </ac:spMkLst>
        </pc:spChg>
        <pc:picChg chg="mod modCrop">
          <ac:chgData name="Narcaine 13" userId="7f7142efcc06689c" providerId="LiveId" clId="{649BBFB9-35C9-4182-ABFE-006C170E8BB5}" dt="2025-04-24T00:51:15.136" v="15869" actId="732"/>
          <ac:picMkLst>
            <pc:docMk/>
            <pc:sldMk cId="2766802563" sldId="265"/>
            <ac:picMk id="4" creationId="{B657E0FB-C949-6230-5EF5-6FDC9E346217}"/>
          </ac:picMkLst>
        </pc:picChg>
      </pc:sldChg>
      <pc:sldChg chg="addSp delSp modSp add mod modTransition setBg">
        <pc:chgData name="Narcaine 13" userId="7f7142efcc06689c" providerId="LiveId" clId="{649BBFB9-35C9-4182-ABFE-006C170E8BB5}" dt="2025-04-24T01:29:17.825" v="16127" actId="20577"/>
        <pc:sldMkLst>
          <pc:docMk/>
          <pc:sldMk cId="4008640991" sldId="266"/>
        </pc:sldMkLst>
        <pc:spChg chg="mod">
          <ac:chgData name="Narcaine 13" userId="7f7142efcc06689c" providerId="LiveId" clId="{649BBFB9-35C9-4182-ABFE-006C170E8BB5}" dt="2025-04-24T00:52:27.639" v="15877" actId="14100"/>
          <ac:spMkLst>
            <pc:docMk/>
            <pc:sldMk cId="4008640991" sldId="266"/>
            <ac:spMk id="2" creationId="{00000000-0000-0000-0000-000000000000}"/>
          </ac:spMkLst>
        </pc:spChg>
        <pc:spChg chg="add mod">
          <ac:chgData name="Narcaine 13" userId="7f7142efcc06689c" providerId="LiveId" clId="{649BBFB9-35C9-4182-ABFE-006C170E8BB5}" dt="2025-04-24T01:29:17.825" v="16127" actId="20577"/>
          <ac:spMkLst>
            <pc:docMk/>
            <pc:sldMk cId="4008640991" sldId="266"/>
            <ac:spMk id="3" creationId="{4DA6CE41-92F7-4C9F-4714-2990015C4F0A}"/>
          </ac:spMkLst>
        </pc:spChg>
        <pc:spChg chg="add del">
          <ac:chgData name="Narcaine 13" userId="7f7142efcc06689c" providerId="LiveId" clId="{649BBFB9-35C9-4182-ABFE-006C170E8BB5}" dt="2025-04-24T00:52:08.406" v="15873" actId="26606"/>
          <ac:spMkLst>
            <pc:docMk/>
            <pc:sldMk cId="4008640991" sldId="266"/>
            <ac:spMk id="8" creationId="{95408913-B323-422F-B521-2957A5B7FEE8}"/>
          </ac:spMkLst>
        </pc:spChg>
        <pc:spChg chg="add del">
          <ac:chgData name="Narcaine 13" userId="7f7142efcc06689c" providerId="LiveId" clId="{649BBFB9-35C9-4182-ABFE-006C170E8BB5}" dt="2025-04-24T00:52:02.371" v="15871" actId="26606"/>
          <ac:spMkLst>
            <pc:docMk/>
            <pc:sldMk cId="4008640991" sldId="266"/>
            <ac:spMk id="10" creationId="{C89ECBDA-51E6-4484-8F25-E777102F7D0D}"/>
          </ac:spMkLst>
        </pc:spChg>
        <pc:spChg chg="add del">
          <ac:chgData name="Narcaine 13" userId="7f7142efcc06689c" providerId="LiveId" clId="{649BBFB9-35C9-4182-ABFE-006C170E8BB5}" dt="2025-04-24T00:52:02.371" v="15871" actId="26606"/>
          <ac:spMkLst>
            <pc:docMk/>
            <pc:sldMk cId="4008640991" sldId="266"/>
            <ac:spMk id="12" creationId="{EA2AEA56-4902-4CC1-A43B-1AC27C88CB90}"/>
          </ac:spMkLst>
        </pc:spChg>
        <pc:spChg chg="add del">
          <ac:chgData name="Narcaine 13" userId="7f7142efcc06689c" providerId="LiveId" clId="{649BBFB9-35C9-4182-ABFE-006C170E8BB5}" dt="2025-04-24T00:52:08.406" v="15873" actId="26606"/>
          <ac:spMkLst>
            <pc:docMk/>
            <pc:sldMk cId="4008640991" sldId="266"/>
            <ac:spMk id="14" creationId="{AA770EBD-5B77-46EC-BF58-EF27ACD6B47C}"/>
          </ac:spMkLst>
        </pc:spChg>
        <pc:spChg chg="add">
          <ac:chgData name="Narcaine 13" userId="7f7142efcc06689c" providerId="LiveId" clId="{649BBFB9-35C9-4182-ABFE-006C170E8BB5}" dt="2025-04-24T00:52:08.414" v="15874" actId="26606"/>
          <ac:spMkLst>
            <pc:docMk/>
            <pc:sldMk cId="4008640991" sldId="266"/>
            <ac:spMk id="16" creationId="{17718681-A12E-49D6-9925-DD7C68176D61}"/>
          </ac:spMkLst>
        </pc:spChg>
        <pc:spChg chg="add">
          <ac:chgData name="Narcaine 13" userId="7f7142efcc06689c" providerId="LiveId" clId="{649BBFB9-35C9-4182-ABFE-006C170E8BB5}" dt="2025-04-24T00:52:08.414" v="15874" actId="26606"/>
          <ac:spMkLst>
            <pc:docMk/>
            <pc:sldMk cId="4008640991" sldId="266"/>
            <ac:spMk id="17" creationId="{FBD77573-9EF2-4C35-8285-A1CF6FBB0EA5}"/>
          </ac:spMkLst>
        </pc:spChg>
        <pc:picChg chg="add del">
          <ac:chgData name="Narcaine 13" userId="7f7142efcc06689c" providerId="LiveId" clId="{649BBFB9-35C9-4182-ABFE-006C170E8BB5}" dt="2025-04-24T00:52:02.371" v="15871" actId="26606"/>
          <ac:picMkLst>
            <pc:docMk/>
            <pc:sldMk cId="4008640991" sldId="266"/>
            <ac:picMk id="7" creationId="{AFB0B597-6CD0-904A-C897-D46FF917192F}"/>
          </ac:picMkLst>
        </pc:picChg>
      </pc:sldChg>
      <pc:sldChg chg="add del">
        <pc:chgData name="Narcaine 13" userId="7f7142efcc06689c" providerId="LiveId" clId="{649BBFB9-35C9-4182-ABFE-006C170E8BB5}" dt="2025-04-23T00:04:23.474" v="693" actId="47"/>
        <pc:sldMkLst>
          <pc:docMk/>
          <pc:sldMk cId="2349556657" sldId="267"/>
        </pc:sldMkLst>
      </pc:sldChg>
      <pc:sldChg chg="addSp delSp modSp add mod modTransition setBg">
        <pc:chgData name="Narcaine 13" userId="7f7142efcc06689c" providerId="LiveId" clId="{649BBFB9-35C9-4182-ABFE-006C170E8BB5}" dt="2025-04-24T01:24:50.836" v="16122"/>
        <pc:sldMkLst>
          <pc:docMk/>
          <pc:sldMk cId="549482561" sldId="268"/>
        </pc:sldMkLst>
        <pc:spChg chg="mod">
          <ac:chgData name="Narcaine 13" userId="7f7142efcc06689c" providerId="LiveId" clId="{649BBFB9-35C9-4182-ABFE-006C170E8BB5}" dt="2025-04-24T00:55:16.957" v="15893" actId="403"/>
          <ac:spMkLst>
            <pc:docMk/>
            <pc:sldMk cId="549482561" sldId="268"/>
            <ac:spMk id="5" creationId="{62F1FD27-E00B-1C92-0F82-C53A2BBEB28A}"/>
          </ac:spMkLst>
        </pc:spChg>
        <pc:spChg chg="add del">
          <ac:chgData name="Narcaine 13" userId="7f7142efcc06689c" providerId="LiveId" clId="{649BBFB9-35C9-4182-ABFE-006C170E8BB5}" dt="2025-04-24T00:54:47.689" v="15886" actId="26606"/>
          <ac:spMkLst>
            <pc:docMk/>
            <pc:sldMk cId="549482561" sldId="268"/>
            <ac:spMk id="10" creationId="{68717E5B-2C1D-4094-9D25-6FF6FBD92379}"/>
          </ac:spMkLst>
        </pc:spChg>
        <pc:spChg chg="add del">
          <ac:chgData name="Narcaine 13" userId="7f7142efcc06689c" providerId="LiveId" clId="{649BBFB9-35C9-4182-ABFE-006C170E8BB5}" dt="2025-04-24T00:54:47.689" v="15886" actId="26606"/>
          <ac:spMkLst>
            <pc:docMk/>
            <pc:sldMk cId="549482561" sldId="268"/>
            <ac:spMk id="12" creationId="{6B6E033A-DB2E-49B8-B600-B38E0C280263}"/>
          </ac:spMkLst>
        </pc:spChg>
        <pc:spChg chg="add">
          <ac:chgData name="Narcaine 13" userId="7f7142efcc06689c" providerId="LiveId" clId="{649BBFB9-35C9-4182-ABFE-006C170E8BB5}" dt="2025-04-24T00:54:47.689" v="15886" actId="26606"/>
          <ac:spMkLst>
            <pc:docMk/>
            <pc:sldMk cId="549482561" sldId="268"/>
            <ac:spMk id="17" creationId="{6A8AAC95-3719-4BCD-B710-4160043D9237}"/>
          </ac:spMkLst>
        </pc:spChg>
        <pc:spChg chg="add">
          <ac:chgData name="Narcaine 13" userId="7f7142efcc06689c" providerId="LiveId" clId="{649BBFB9-35C9-4182-ABFE-006C170E8BB5}" dt="2025-04-24T00:54:47.689" v="15886" actId="26606"/>
          <ac:spMkLst>
            <pc:docMk/>
            <pc:sldMk cId="549482561" sldId="268"/>
            <ac:spMk id="19" creationId="{73A6D7BA-50E4-42FE-A0E3-FC42B7EC4372}"/>
          </ac:spMkLst>
        </pc:spChg>
      </pc:sldChg>
      <pc:sldChg chg="addSp modSp add mod modTransition setBg">
        <pc:chgData name="Narcaine 13" userId="7f7142efcc06689c" providerId="LiveId" clId="{649BBFB9-35C9-4182-ABFE-006C170E8BB5}" dt="2025-04-24T01:24:50.836" v="16122"/>
        <pc:sldMkLst>
          <pc:docMk/>
          <pc:sldMk cId="4076544900" sldId="269"/>
        </pc:sldMkLst>
        <pc:spChg chg="mod">
          <ac:chgData name="Narcaine 13" userId="7f7142efcc06689c" providerId="LiveId" clId="{649BBFB9-35C9-4182-ABFE-006C170E8BB5}" dt="2025-04-24T00:56:12.669" v="15904" actId="20577"/>
          <ac:spMkLst>
            <pc:docMk/>
            <pc:sldMk cId="4076544900" sldId="269"/>
            <ac:spMk id="5" creationId="{62F1FD27-E00B-1C92-0F82-C53A2BBEB28A}"/>
          </ac:spMkLst>
        </pc:spChg>
        <pc:spChg chg="add">
          <ac:chgData name="Narcaine 13" userId="7f7142efcc06689c" providerId="LiveId" clId="{649BBFB9-35C9-4182-ABFE-006C170E8BB5}" dt="2025-04-24T00:55:24.835" v="15894" actId="26606"/>
          <ac:spMkLst>
            <pc:docMk/>
            <pc:sldMk cId="4076544900" sldId="269"/>
            <ac:spMk id="10" creationId="{6A8AAC95-3719-4BCD-B710-4160043D9237}"/>
          </ac:spMkLst>
        </pc:spChg>
        <pc:spChg chg="add">
          <ac:chgData name="Narcaine 13" userId="7f7142efcc06689c" providerId="LiveId" clId="{649BBFB9-35C9-4182-ABFE-006C170E8BB5}" dt="2025-04-24T00:55:24.835" v="15894" actId="26606"/>
          <ac:spMkLst>
            <pc:docMk/>
            <pc:sldMk cId="4076544900" sldId="269"/>
            <ac:spMk id="12" creationId="{73A6D7BA-50E4-42FE-A0E3-FC42B7EC4372}"/>
          </ac:spMkLst>
        </pc:spChg>
      </pc:sldChg>
      <pc:sldChg chg="addSp modSp add mod modTransition setBg">
        <pc:chgData name="Narcaine 13" userId="7f7142efcc06689c" providerId="LiveId" clId="{649BBFB9-35C9-4182-ABFE-006C170E8BB5}" dt="2025-04-24T01:24:50.836" v="16122"/>
        <pc:sldMkLst>
          <pc:docMk/>
          <pc:sldMk cId="1563857244" sldId="270"/>
        </pc:sldMkLst>
        <pc:spChg chg="mod">
          <ac:chgData name="Narcaine 13" userId="7f7142efcc06689c" providerId="LiveId" clId="{649BBFB9-35C9-4182-ABFE-006C170E8BB5}" dt="2025-04-24T00:57:28.743" v="15925" actId="27636"/>
          <ac:spMkLst>
            <pc:docMk/>
            <pc:sldMk cId="1563857244" sldId="270"/>
            <ac:spMk id="5" creationId="{62F1FD27-E00B-1C92-0F82-C53A2BBEB28A}"/>
          </ac:spMkLst>
        </pc:spChg>
        <pc:spChg chg="add">
          <ac:chgData name="Narcaine 13" userId="7f7142efcc06689c" providerId="LiveId" clId="{649BBFB9-35C9-4182-ABFE-006C170E8BB5}" dt="2025-04-24T00:56:26.237" v="15905" actId="26606"/>
          <ac:spMkLst>
            <pc:docMk/>
            <pc:sldMk cId="1563857244" sldId="270"/>
            <ac:spMk id="10" creationId="{6A8AAC95-3719-4BCD-B710-4160043D9237}"/>
          </ac:spMkLst>
        </pc:spChg>
        <pc:spChg chg="add">
          <ac:chgData name="Narcaine 13" userId="7f7142efcc06689c" providerId="LiveId" clId="{649BBFB9-35C9-4182-ABFE-006C170E8BB5}" dt="2025-04-24T00:56:26.237" v="15905" actId="26606"/>
          <ac:spMkLst>
            <pc:docMk/>
            <pc:sldMk cId="1563857244" sldId="270"/>
            <ac:spMk id="12" creationId="{73A6D7BA-50E4-42FE-A0E3-FC42B7EC4372}"/>
          </ac:spMkLst>
        </pc:spChg>
      </pc:sldChg>
      <pc:sldChg chg="addSp delSp modSp add mod modTransition setBg">
        <pc:chgData name="Narcaine 13" userId="7f7142efcc06689c" providerId="LiveId" clId="{649BBFB9-35C9-4182-ABFE-006C170E8BB5}" dt="2025-04-24T01:24:50.836" v="16122"/>
        <pc:sldMkLst>
          <pc:docMk/>
          <pc:sldMk cId="1058884141" sldId="271"/>
        </pc:sldMkLst>
        <pc:spChg chg="mod">
          <ac:chgData name="Narcaine 13" userId="7f7142efcc06689c" providerId="LiveId" clId="{649BBFB9-35C9-4182-ABFE-006C170E8BB5}" dt="2025-04-24T01:05:08.754" v="15962" actId="14100"/>
          <ac:spMkLst>
            <pc:docMk/>
            <pc:sldMk cId="1058884141" sldId="271"/>
            <ac:spMk id="5" creationId="{62F1FD27-E00B-1C92-0F82-C53A2BBEB28A}"/>
          </ac:spMkLst>
        </pc:spChg>
        <pc:spChg chg="add del">
          <ac:chgData name="Narcaine 13" userId="7f7142efcc06689c" providerId="LiveId" clId="{649BBFB9-35C9-4182-ABFE-006C170E8BB5}" dt="2025-04-24T01:02:27.876" v="15928" actId="26606"/>
          <ac:spMkLst>
            <pc:docMk/>
            <pc:sldMk cId="1058884141" sldId="271"/>
            <ac:spMk id="10" creationId="{F541DB91-0B10-46D9-B34B-7BFF9602606D}"/>
          </ac:spMkLst>
        </pc:spChg>
        <pc:spChg chg="add del">
          <ac:chgData name="Narcaine 13" userId="7f7142efcc06689c" providerId="LiveId" clId="{649BBFB9-35C9-4182-ABFE-006C170E8BB5}" dt="2025-04-24T01:02:27.876" v="15928" actId="26606"/>
          <ac:spMkLst>
            <pc:docMk/>
            <pc:sldMk cId="1058884141" sldId="271"/>
            <ac:spMk id="12" creationId="{9CF7FE1C-8BC5-4B0C-A2BC-93AB72C90FDD}"/>
          </ac:spMkLst>
        </pc:spChg>
        <pc:spChg chg="add">
          <ac:chgData name="Narcaine 13" userId="7f7142efcc06689c" providerId="LiveId" clId="{649BBFB9-35C9-4182-ABFE-006C170E8BB5}" dt="2025-04-24T01:02:27.876" v="15928" actId="26606"/>
          <ac:spMkLst>
            <pc:docMk/>
            <pc:sldMk cId="1058884141" sldId="271"/>
            <ac:spMk id="17" creationId="{6A8AAC95-3719-4BCD-B710-4160043D9237}"/>
          </ac:spMkLst>
        </pc:spChg>
        <pc:spChg chg="add">
          <ac:chgData name="Narcaine 13" userId="7f7142efcc06689c" providerId="LiveId" clId="{649BBFB9-35C9-4182-ABFE-006C170E8BB5}" dt="2025-04-24T01:02:27.876" v="15928" actId="26606"/>
          <ac:spMkLst>
            <pc:docMk/>
            <pc:sldMk cId="1058884141" sldId="271"/>
            <ac:spMk id="19" creationId="{73A6D7BA-50E4-42FE-A0E3-FC42B7EC4372}"/>
          </ac:spMkLst>
        </pc:spChg>
        <pc:graphicFrameChg chg="del mod modGraphic">
          <ac:chgData name="Narcaine 13" userId="7f7142efcc06689c" providerId="LiveId" clId="{649BBFB9-35C9-4182-ABFE-006C170E8BB5}" dt="2025-04-24T01:02:06.711" v="15927" actId="21"/>
          <ac:graphicFrameMkLst>
            <pc:docMk/>
            <pc:sldMk cId="1058884141" sldId="271"/>
            <ac:graphicFrameMk id="2" creationId="{239C7CA7-9E73-E614-656F-419C54BDE704}"/>
          </ac:graphicFrameMkLst>
        </pc:graphicFrameChg>
        <pc:graphicFrameChg chg="add mod modGraphic">
          <ac:chgData name="Narcaine 13" userId="7f7142efcc06689c" providerId="LiveId" clId="{649BBFB9-35C9-4182-ABFE-006C170E8BB5}" dt="2025-04-24T01:04:19.492" v="15955" actId="14100"/>
          <ac:graphicFrameMkLst>
            <pc:docMk/>
            <pc:sldMk cId="1058884141" sldId="271"/>
            <ac:graphicFrameMk id="4" creationId="{239C7CA7-9E73-E614-656F-419C54BDE704}"/>
          </ac:graphicFrameMkLst>
        </pc:graphicFrameChg>
      </pc:sldChg>
      <pc:sldChg chg="addSp delSp modSp add mod modTransition setBg">
        <pc:chgData name="Narcaine 13" userId="7f7142efcc06689c" providerId="LiveId" clId="{649BBFB9-35C9-4182-ABFE-006C170E8BB5}" dt="2025-04-24T01:24:50.836" v="16122"/>
        <pc:sldMkLst>
          <pc:docMk/>
          <pc:sldMk cId="3328448983" sldId="272"/>
        </pc:sldMkLst>
        <pc:spChg chg="mod">
          <ac:chgData name="Narcaine 13" userId="7f7142efcc06689c" providerId="LiveId" clId="{649BBFB9-35C9-4182-ABFE-006C170E8BB5}" dt="2025-04-24T01:05:46.947" v="15963" actId="26606"/>
          <ac:spMkLst>
            <pc:docMk/>
            <pc:sldMk cId="3328448983" sldId="272"/>
            <ac:spMk id="2" creationId="{00000000-0000-0000-0000-000000000000}"/>
          </ac:spMkLst>
        </pc:spChg>
        <pc:spChg chg="add del mod">
          <ac:chgData name="Narcaine 13" userId="7f7142efcc06689c" providerId="LiveId" clId="{649BBFB9-35C9-4182-ABFE-006C170E8BB5}" dt="2025-04-24T01:22:46.688" v="16119"/>
          <ac:spMkLst>
            <pc:docMk/>
            <pc:sldMk cId="3328448983" sldId="272"/>
            <ac:spMk id="3" creationId="{D14038D6-AE0C-2527-DD2B-977FC8504129}"/>
          </ac:spMkLst>
        </pc:spChg>
        <pc:spChg chg="add">
          <ac:chgData name="Narcaine 13" userId="7f7142efcc06689c" providerId="LiveId" clId="{649BBFB9-35C9-4182-ABFE-006C170E8BB5}" dt="2025-04-24T01:05:46.947" v="15963" actId="26606"/>
          <ac:spMkLst>
            <pc:docMk/>
            <pc:sldMk cId="3328448983" sldId="272"/>
            <ac:spMk id="8" creationId="{17718681-A12E-49D6-9925-DD7C68176D61}"/>
          </ac:spMkLst>
        </pc:spChg>
        <pc:spChg chg="add">
          <ac:chgData name="Narcaine 13" userId="7f7142efcc06689c" providerId="LiveId" clId="{649BBFB9-35C9-4182-ABFE-006C170E8BB5}" dt="2025-04-24T01:05:46.947" v="15963" actId="26606"/>
          <ac:spMkLst>
            <pc:docMk/>
            <pc:sldMk cId="3328448983" sldId="272"/>
            <ac:spMk id="10" creationId="{FBD77573-9EF2-4C35-8285-A1CF6FBB0EA5}"/>
          </ac:spMkLst>
        </pc:spChg>
      </pc:sldChg>
      <pc:sldChg chg="add del">
        <pc:chgData name="Narcaine 13" userId="7f7142efcc06689c" providerId="LiveId" clId="{649BBFB9-35C9-4182-ABFE-006C170E8BB5}" dt="2025-04-23T00:04:27.509" v="694" actId="47"/>
        <pc:sldMkLst>
          <pc:docMk/>
          <pc:sldMk cId="3415118224" sldId="273"/>
        </pc:sldMkLst>
      </pc:sldChg>
      <pc:sldChg chg="addSp delSp modSp add mod modTransition setBg">
        <pc:chgData name="Narcaine 13" userId="7f7142efcc06689c" providerId="LiveId" clId="{649BBFB9-35C9-4182-ABFE-006C170E8BB5}" dt="2025-04-24T01:24:50.836" v="16122"/>
        <pc:sldMkLst>
          <pc:docMk/>
          <pc:sldMk cId="3749816890" sldId="274"/>
        </pc:sldMkLst>
        <pc:spChg chg="mod">
          <ac:chgData name="Narcaine 13" userId="7f7142efcc06689c" providerId="LiveId" clId="{649BBFB9-35C9-4182-ABFE-006C170E8BB5}" dt="2025-04-24T01:07:59.179" v="15997" actId="1076"/>
          <ac:spMkLst>
            <pc:docMk/>
            <pc:sldMk cId="3749816890" sldId="274"/>
            <ac:spMk id="2" creationId="{12570DED-E942-4274-A5C5-61D0403EDC64}"/>
          </ac:spMkLst>
        </pc:spChg>
        <pc:spChg chg="mod ord">
          <ac:chgData name="Narcaine 13" userId="7f7142efcc06689c" providerId="LiveId" clId="{649BBFB9-35C9-4182-ABFE-006C170E8BB5}" dt="2025-04-24T01:08:14.994" v="16004" actId="403"/>
          <ac:spMkLst>
            <pc:docMk/>
            <pc:sldMk cId="3749816890" sldId="274"/>
            <ac:spMk id="7" creationId="{FADDAB32-E602-42AB-85E5-81A683738955}"/>
          </ac:spMkLst>
        </pc:spChg>
        <pc:spChg chg="add del">
          <ac:chgData name="Narcaine 13" userId="7f7142efcc06689c" providerId="LiveId" clId="{649BBFB9-35C9-4182-ABFE-006C170E8BB5}" dt="2025-04-24T01:07:38.125" v="15988" actId="26606"/>
          <ac:spMkLst>
            <pc:docMk/>
            <pc:sldMk cId="3749816890" sldId="274"/>
            <ac:spMk id="13" creationId="{0E3596DD-156A-473E-9BB3-C6A29F7574E9}"/>
          </ac:spMkLst>
        </pc:spChg>
        <pc:spChg chg="add del">
          <ac:chgData name="Narcaine 13" userId="7f7142efcc06689c" providerId="LiveId" clId="{649BBFB9-35C9-4182-ABFE-006C170E8BB5}" dt="2025-04-24T01:07:38.125" v="15988" actId="26606"/>
          <ac:spMkLst>
            <pc:docMk/>
            <pc:sldMk cId="3749816890" sldId="274"/>
            <ac:spMk id="15" creationId="{2C46C4D6-C474-4E92-B52E-944C1118F7B6}"/>
          </ac:spMkLst>
        </pc:spChg>
        <pc:spChg chg="add">
          <ac:chgData name="Narcaine 13" userId="7f7142efcc06689c" providerId="LiveId" clId="{649BBFB9-35C9-4182-ABFE-006C170E8BB5}" dt="2025-04-24T01:07:38.125" v="15988" actId="26606"/>
          <ac:spMkLst>
            <pc:docMk/>
            <pc:sldMk cId="3749816890" sldId="274"/>
            <ac:spMk id="20" creationId="{C89ECBDA-51E6-4484-8F25-E777102F7D0D}"/>
          </ac:spMkLst>
        </pc:spChg>
        <pc:spChg chg="add">
          <ac:chgData name="Narcaine 13" userId="7f7142efcc06689c" providerId="LiveId" clId="{649BBFB9-35C9-4182-ABFE-006C170E8BB5}" dt="2025-04-24T01:07:38.125" v="15988" actId="26606"/>
          <ac:spMkLst>
            <pc:docMk/>
            <pc:sldMk cId="3749816890" sldId="274"/>
            <ac:spMk id="22" creationId="{EA2AEA56-4902-4CC1-A43B-1AC27C88CB90}"/>
          </ac:spMkLst>
        </pc:spChg>
        <pc:picChg chg="mod">
          <ac:chgData name="Narcaine 13" userId="7f7142efcc06689c" providerId="LiveId" clId="{649BBFB9-35C9-4182-ABFE-006C170E8BB5}" dt="2025-04-24T01:07:49.051" v="15991" actId="14100"/>
          <ac:picMkLst>
            <pc:docMk/>
            <pc:sldMk cId="3749816890" sldId="274"/>
            <ac:picMk id="8" creationId="{EB4ADE48-4384-7314-A7A6-E4ED4374914B}"/>
          </ac:picMkLst>
        </pc:picChg>
      </pc:sldChg>
      <pc:sldChg chg="addSp modSp add mod modTransition setBg">
        <pc:chgData name="Narcaine 13" userId="7f7142efcc06689c" providerId="LiveId" clId="{649BBFB9-35C9-4182-ABFE-006C170E8BB5}" dt="2025-04-24T01:40:59.544" v="16191" actId="14100"/>
        <pc:sldMkLst>
          <pc:docMk/>
          <pc:sldMk cId="2316030855" sldId="275"/>
        </pc:sldMkLst>
        <pc:spChg chg="mod">
          <ac:chgData name="Narcaine 13" userId="7f7142efcc06689c" providerId="LiveId" clId="{649BBFB9-35C9-4182-ABFE-006C170E8BB5}" dt="2025-04-24T01:08:59.603" v="16034" actId="1076"/>
          <ac:spMkLst>
            <pc:docMk/>
            <pc:sldMk cId="2316030855" sldId="275"/>
            <ac:spMk id="2" creationId="{12570DED-E942-4274-A5C5-61D0403EDC64}"/>
          </ac:spMkLst>
        </pc:spChg>
        <pc:spChg chg="mod ord">
          <ac:chgData name="Narcaine 13" userId="7f7142efcc06689c" providerId="LiveId" clId="{649BBFB9-35C9-4182-ABFE-006C170E8BB5}" dt="2025-04-24T01:09:06.634" v="16036" actId="403"/>
          <ac:spMkLst>
            <pc:docMk/>
            <pc:sldMk cId="2316030855" sldId="275"/>
            <ac:spMk id="7" creationId="{FADDAB32-E602-42AB-85E5-81A683738955}"/>
          </ac:spMkLst>
        </pc:spChg>
        <pc:spChg chg="add">
          <ac:chgData name="Narcaine 13" userId="7f7142efcc06689c" providerId="LiveId" clId="{649BBFB9-35C9-4182-ABFE-006C170E8BB5}" dt="2025-04-24T01:08:34.375" v="16005" actId="26606"/>
          <ac:spMkLst>
            <pc:docMk/>
            <pc:sldMk cId="2316030855" sldId="275"/>
            <ac:spMk id="12" creationId="{C89ECBDA-51E6-4484-8F25-E777102F7D0D}"/>
          </ac:spMkLst>
        </pc:spChg>
        <pc:spChg chg="add">
          <ac:chgData name="Narcaine 13" userId="7f7142efcc06689c" providerId="LiveId" clId="{649BBFB9-35C9-4182-ABFE-006C170E8BB5}" dt="2025-04-24T01:08:34.375" v="16005" actId="26606"/>
          <ac:spMkLst>
            <pc:docMk/>
            <pc:sldMk cId="2316030855" sldId="275"/>
            <ac:spMk id="14" creationId="{EA2AEA56-4902-4CC1-A43B-1AC27C88CB90}"/>
          </ac:spMkLst>
        </pc:spChg>
        <pc:picChg chg="mod">
          <ac:chgData name="Narcaine 13" userId="7f7142efcc06689c" providerId="LiveId" clId="{649BBFB9-35C9-4182-ABFE-006C170E8BB5}" dt="2025-04-24T01:40:59.544" v="16191" actId="14100"/>
          <ac:picMkLst>
            <pc:docMk/>
            <pc:sldMk cId="2316030855" sldId="275"/>
            <ac:picMk id="4" creationId="{EE3A1059-FC4B-B348-C7DE-C61D62832DDD}"/>
          </ac:picMkLst>
        </pc:picChg>
      </pc:sldChg>
      <pc:sldChg chg="addSp modSp add mod modTransition setBg">
        <pc:chgData name="Narcaine 13" userId="7f7142efcc06689c" providerId="LiveId" clId="{649BBFB9-35C9-4182-ABFE-006C170E8BB5}" dt="2025-04-24T01:39:18.099" v="16159" actId="20577"/>
        <pc:sldMkLst>
          <pc:docMk/>
          <pc:sldMk cId="705296196" sldId="276"/>
        </pc:sldMkLst>
        <pc:spChg chg="mod">
          <ac:chgData name="Narcaine 13" userId="7f7142efcc06689c" providerId="LiveId" clId="{649BBFB9-35C9-4182-ABFE-006C170E8BB5}" dt="2025-04-24T01:09:17.969" v="16037" actId="26606"/>
          <ac:spMkLst>
            <pc:docMk/>
            <pc:sldMk cId="705296196" sldId="276"/>
            <ac:spMk id="2" creationId="{00000000-0000-0000-0000-000000000000}"/>
          </ac:spMkLst>
        </pc:spChg>
        <pc:spChg chg="add mod">
          <ac:chgData name="Narcaine 13" userId="7f7142efcc06689c" providerId="LiveId" clId="{649BBFB9-35C9-4182-ABFE-006C170E8BB5}" dt="2025-04-24T01:39:18.099" v="16159" actId="20577"/>
          <ac:spMkLst>
            <pc:docMk/>
            <pc:sldMk cId="705296196" sldId="276"/>
            <ac:spMk id="3" creationId="{81FCD944-731B-D3FD-A0D9-B6F1694FF34D}"/>
          </ac:spMkLst>
        </pc:spChg>
        <pc:spChg chg="add">
          <ac:chgData name="Narcaine 13" userId="7f7142efcc06689c" providerId="LiveId" clId="{649BBFB9-35C9-4182-ABFE-006C170E8BB5}" dt="2025-04-24T01:09:17.969" v="16037" actId="26606"/>
          <ac:spMkLst>
            <pc:docMk/>
            <pc:sldMk cId="705296196" sldId="276"/>
            <ac:spMk id="8" creationId="{17718681-A12E-49D6-9925-DD7C68176D61}"/>
          </ac:spMkLst>
        </pc:spChg>
        <pc:spChg chg="add">
          <ac:chgData name="Narcaine 13" userId="7f7142efcc06689c" providerId="LiveId" clId="{649BBFB9-35C9-4182-ABFE-006C170E8BB5}" dt="2025-04-24T01:09:17.969" v="16037" actId="26606"/>
          <ac:spMkLst>
            <pc:docMk/>
            <pc:sldMk cId="705296196" sldId="276"/>
            <ac:spMk id="10" creationId="{FBD77573-9EF2-4C35-8285-A1CF6FBB0EA5}"/>
          </ac:spMkLst>
        </pc:spChg>
      </pc:sldChg>
      <pc:sldChg chg="add del">
        <pc:chgData name="Narcaine 13" userId="7f7142efcc06689c" providerId="LiveId" clId="{649BBFB9-35C9-4182-ABFE-006C170E8BB5}" dt="2025-04-23T00:04:30.502" v="695" actId="47"/>
        <pc:sldMkLst>
          <pc:docMk/>
          <pc:sldMk cId="3412065338" sldId="277"/>
        </pc:sldMkLst>
      </pc:sldChg>
      <pc:sldChg chg="addSp modSp add mod modTransition setBg">
        <pc:chgData name="Narcaine 13" userId="7f7142efcc06689c" providerId="LiveId" clId="{649BBFB9-35C9-4182-ABFE-006C170E8BB5}" dt="2025-04-24T01:24:50.836" v="16122"/>
        <pc:sldMkLst>
          <pc:docMk/>
          <pc:sldMk cId="576057662" sldId="278"/>
        </pc:sldMkLst>
        <pc:spChg chg="mod">
          <ac:chgData name="Narcaine 13" userId="7f7142efcc06689c" providerId="LiveId" clId="{649BBFB9-35C9-4182-ABFE-006C170E8BB5}" dt="2025-04-24T01:09:56.773" v="16042" actId="1076"/>
          <ac:spMkLst>
            <pc:docMk/>
            <pc:sldMk cId="576057662" sldId="278"/>
            <ac:spMk id="2" creationId="{12570DED-E942-4274-A5C5-61D0403EDC64}"/>
          </ac:spMkLst>
        </pc:spChg>
        <pc:spChg chg="mod ord">
          <ac:chgData name="Narcaine 13" userId="7f7142efcc06689c" providerId="LiveId" clId="{649BBFB9-35C9-4182-ABFE-006C170E8BB5}" dt="2025-04-24T01:10:06.324" v="16045" actId="403"/>
          <ac:spMkLst>
            <pc:docMk/>
            <pc:sldMk cId="576057662" sldId="278"/>
            <ac:spMk id="7" creationId="{FADDAB32-E602-42AB-85E5-81A683738955}"/>
          </ac:spMkLst>
        </pc:spChg>
        <pc:spChg chg="add">
          <ac:chgData name="Narcaine 13" userId="7f7142efcc06689c" providerId="LiveId" clId="{649BBFB9-35C9-4182-ABFE-006C170E8BB5}" dt="2025-04-24T01:09:40.112" v="16040" actId="26606"/>
          <ac:spMkLst>
            <pc:docMk/>
            <pc:sldMk cId="576057662" sldId="278"/>
            <ac:spMk id="13" creationId="{C89ECBDA-51E6-4484-8F25-E777102F7D0D}"/>
          </ac:spMkLst>
        </pc:spChg>
        <pc:spChg chg="add">
          <ac:chgData name="Narcaine 13" userId="7f7142efcc06689c" providerId="LiveId" clId="{649BBFB9-35C9-4182-ABFE-006C170E8BB5}" dt="2025-04-24T01:09:40.112" v="16040" actId="26606"/>
          <ac:spMkLst>
            <pc:docMk/>
            <pc:sldMk cId="576057662" sldId="278"/>
            <ac:spMk id="15" creationId="{EA2AEA56-4902-4CC1-A43B-1AC27C88CB90}"/>
          </ac:spMkLst>
        </pc:spChg>
        <pc:picChg chg="mod modCrop">
          <ac:chgData name="Narcaine 13" userId="7f7142efcc06689c" providerId="LiveId" clId="{649BBFB9-35C9-4182-ABFE-006C170E8BB5}" dt="2025-04-24T01:11:13.289" v="16063" actId="14100"/>
          <ac:picMkLst>
            <pc:docMk/>
            <pc:sldMk cId="576057662" sldId="278"/>
            <ac:picMk id="8" creationId="{93D22851-FCC1-171D-1712-8D2D34BD002E}"/>
          </ac:picMkLst>
        </pc:picChg>
      </pc:sldChg>
      <pc:sldChg chg="addSp modSp add mod modTransition setBg">
        <pc:chgData name="Narcaine 13" userId="7f7142efcc06689c" providerId="LiveId" clId="{649BBFB9-35C9-4182-ABFE-006C170E8BB5}" dt="2025-04-24T01:24:50.836" v="16122"/>
        <pc:sldMkLst>
          <pc:docMk/>
          <pc:sldMk cId="1955297319" sldId="279"/>
        </pc:sldMkLst>
        <pc:spChg chg="mod">
          <ac:chgData name="Narcaine 13" userId="7f7142efcc06689c" providerId="LiveId" clId="{649BBFB9-35C9-4182-ABFE-006C170E8BB5}" dt="2025-04-24T01:10:21.860" v="16047" actId="1076"/>
          <ac:spMkLst>
            <pc:docMk/>
            <pc:sldMk cId="1955297319" sldId="279"/>
            <ac:spMk id="2" creationId="{12570DED-E942-4274-A5C5-61D0403EDC64}"/>
          </ac:spMkLst>
        </pc:spChg>
        <pc:spChg chg="mod ord">
          <ac:chgData name="Narcaine 13" userId="7f7142efcc06689c" providerId="LiveId" clId="{649BBFB9-35C9-4182-ABFE-006C170E8BB5}" dt="2025-04-24T01:10:45.270" v="16057" actId="27636"/>
          <ac:spMkLst>
            <pc:docMk/>
            <pc:sldMk cId="1955297319" sldId="279"/>
            <ac:spMk id="7" creationId="{FADDAB32-E602-42AB-85E5-81A683738955}"/>
          </ac:spMkLst>
        </pc:spChg>
        <pc:spChg chg="add">
          <ac:chgData name="Narcaine 13" userId="7f7142efcc06689c" providerId="LiveId" clId="{649BBFB9-35C9-4182-ABFE-006C170E8BB5}" dt="2025-04-24T01:10:15.754" v="16046" actId="26606"/>
          <ac:spMkLst>
            <pc:docMk/>
            <pc:sldMk cId="1955297319" sldId="279"/>
            <ac:spMk id="12" creationId="{C89ECBDA-51E6-4484-8F25-E777102F7D0D}"/>
          </ac:spMkLst>
        </pc:spChg>
        <pc:spChg chg="add">
          <ac:chgData name="Narcaine 13" userId="7f7142efcc06689c" providerId="LiveId" clId="{649BBFB9-35C9-4182-ABFE-006C170E8BB5}" dt="2025-04-24T01:10:15.754" v="16046" actId="26606"/>
          <ac:spMkLst>
            <pc:docMk/>
            <pc:sldMk cId="1955297319" sldId="279"/>
            <ac:spMk id="14" creationId="{EA2AEA56-4902-4CC1-A43B-1AC27C88CB90}"/>
          </ac:spMkLst>
        </pc:spChg>
        <pc:picChg chg="mod">
          <ac:chgData name="Narcaine 13" userId="7f7142efcc06689c" providerId="LiveId" clId="{649BBFB9-35C9-4182-ABFE-006C170E8BB5}" dt="2025-04-24T01:10:59.977" v="16060" actId="14100"/>
          <ac:picMkLst>
            <pc:docMk/>
            <pc:sldMk cId="1955297319" sldId="279"/>
            <ac:picMk id="4" creationId="{56B6EB0B-3209-371A-C192-12BA6E64CAC5}"/>
          </ac:picMkLst>
        </pc:picChg>
      </pc:sldChg>
      <pc:sldChg chg="addSp modSp add mod modTransition setBg">
        <pc:chgData name="Narcaine 13" userId="7f7142efcc06689c" providerId="LiveId" clId="{649BBFB9-35C9-4182-ABFE-006C170E8BB5}" dt="2025-04-24T01:24:50.836" v="16122"/>
        <pc:sldMkLst>
          <pc:docMk/>
          <pc:sldMk cId="2325713040" sldId="280"/>
        </pc:sldMkLst>
        <pc:spChg chg="mod">
          <ac:chgData name="Narcaine 13" userId="7f7142efcc06689c" providerId="LiveId" clId="{649BBFB9-35C9-4182-ABFE-006C170E8BB5}" dt="2025-04-24T01:11:24.930" v="16065" actId="1076"/>
          <ac:spMkLst>
            <pc:docMk/>
            <pc:sldMk cId="2325713040" sldId="280"/>
            <ac:spMk id="2" creationId="{12570DED-E942-4274-A5C5-61D0403EDC64}"/>
          </ac:spMkLst>
        </pc:spChg>
        <pc:spChg chg="mod ord">
          <ac:chgData name="Narcaine 13" userId="7f7142efcc06689c" providerId="LiveId" clId="{649BBFB9-35C9-4182-ABFE-006C170E8BB5}" dt="2025-04-24T01:11:35.804" v="16068" actId="403"/>
          <ac:spMkLst>
            <pc:docMk/>
            <pc:sldMk cId="2325713040" sldId="280"/>
            <ac:spMk id="7" creationId="{FADDAB32-E602-42AB-85E5-81A683738955}"/>
          </ac:spMkLst>
        </pc:spChg>
        <pc:spChg chg="add">
          <ac:chgData name="Narcaine 13" userId="7f7142efcc06689c" providerId="LiveId" clId="{649BBFB9-35C9-4182-ABFE-006C170E8BB5}" dt="2025-04-24T01:11:20.354" v="16064" actId="26606"/>
          <ac:spMkLst>
            <pc:docMk/>
            <pc:sldMk cId="2325713040" sldId="280"/>
            <ac:spMk id="12" creationId="{C89ECBDA-51E6-4484-8F25-E777102F7D0D}"/>
          </ac:spMkLst>
        </pc:spChg>
        <pc:spChg chg="add">
          <ac:chgData name="Narcaine 13" userId="7f7142efcc06689c" providerId="LiveId" clId="{649BBFB9-35C9-4182-ABFE-006C170E8BB5}" dt="2025-04-24T01:11:20.354" v="16064" actId="26606"/>
          <ac:spMkLst>
            <pc:docMk/>
            <pc:sldMk cId="2325713040" sldId="280"/>
            <ac:spMk id="14" creationId="{EA2AEA56-4902-4CC1-A43B-1AC27C88CB90}"/>
          </ac:spMkLst>
        </pc:spChg>
        <pc:picChg chg="mod">
          <ac:chgData name="Narcaine 13" userId="7f7142efcc06689c" providerId="LiveId" clId="{649BBFB9-35C9-4182-ABFE-006C170E8BB5}" dt="2025-04-24T01:11:52.397" v="16071" actId="465"/>
          <ac:picMkLst>
            <pc:docMk/>
            <pc:sldMk cId="2325713040" sldId="280"/>
            <ac:picMk id="4" creationId="{3033CAAF-A843-6C80-0A11-B7CA2D4E66F0}"/>
          </ac:picMkLst>
        </pc:picChg>
      </pc:sldChg>
      <pc:sldChg chg="addSp modSp add mod modTransition setBg">
        <pc:chgData name="Narcaine 13" userId="7f7142efcc06689c" providerId="LiveId" clId="{649BBFB9-35C9-4182-ABFE-006C170E8BB5}" dt="2025-04-24T01:24:50.836" v="16122"/>
        <pc:sldMkLst>
          <pc:docMk/>
          <pc:sldMk cId="3519714817" sldId="281"/>
        </pc:sldMkLst>
        <pc:spChg chg="mod">
          <ac:chgData name="Narcaine 13" userId="7f7142efcc06689c" providerId="LiveId" clId="{649BBFB9-35C9-4182-ABFE-006C170E8BB5}" dt="2025-04-24T01:12:02.253" v="16073" actId="1076"/>
          <ac:spMkLst>
            <pc:docMk/>
            <pc:sldMk cId="3519714817" sldId="281"/>
            <ac:spMk id="2" creationId="{12570DED-E942-4274-A5C5-61D0403EDC64}"/>
          </ac:spMkLst>
        </pc:spChg>
        <pc:spChg chg="mod ord">
          <ac:chgData name="Narcaine 13" userId="7f7142efcc06689c" providerId="LiveId" clId="{649BBFB9-35C9-4182-ABFE-006C170E8BB5}" dt="2025-04-24T01:12:11.191" v="16076" actId="403"/>
          <ac:spMkLst>
            <pc:docMk/>
            <pc:sldMk cId="3519714817" sldId="281"/>
            <ac:spMk id="7" creationId="{FADDAB32-E602-42AB-85E5-81A683738955}"/>
          </ac:spMkLst>
        </pc:spChg>
        <pc:spChg chg="add">
          <ac:chgData name="Narcaine 13" userId="7f7142efcc06689c" providerId="LiveId" clId="{649BBFB9-35C9-4182-ABFE-006C170E8BB5}" dt="2025-04-24T01:11:58.382" v="16072" actId="26606"/>
          <ac:spMkLst>
            <pc:docMk/>
            <pc:sldMk cId="3519714817" sldId="281"/>
            <ac:spMk id="12" creationId="{C89ECBDA-51E6-4484-8F25-E777102F7D0D}"/>
          </ac:spMkLst>
        </pc:spChg>
        <pc:spChg chg="add">
          <ac:chgData name="Narcaine 13" userId="7f7142efcc06689c" providerId="LiveId" clId="{649BBFB9-35C9-4182-ABFE-006C170E8BB5}" dt="2025-04-24T01:11:58.382" v="16072" actId="26606"/>
          <ac:spMkLst>
            <pc:docMk/>
            <pc:sldMk cId="3519714817" sldId="281"/>
            <ac:spMk id="14" creationId="{EA2AEA56-4902-4CC1-A43B-1AC27C88CB90}"/>
          </ac:spMkLst>
        </pc:spChg>
        <pc:picChg chg="mod">
          <ac:chgData name="Narcaine 13" userId="7f7142efcc06689c" providerId="LiveId" clId="{649BBFB9-35C9-4182-ABFE-006C170E8BB5}" dt="2025-04-24T01:12:25.511" v="16080" actId="465"/>
          <ac:picMkLst>
            <pc:docMk/>
            <pc:sldMk cId="3519714817" sldId="281"/>
            <ac:picMk id="4" creationId="{E2AEB3E6-6E4A-9555-2F09-738B418F6E71}"/>
          </ac:picMkLst>
        </pc:picChg>
      </pc:sldChg>
      <pc:sldChg chg="addSp delSp modSp new mod modTransition setBg modClrScheme chgLayout">
        <pc:chgData name="Narcaine 13" userId="7f7142efcc06689c" providerId="LiveId" clId="{649BBFB9-35C9-4182-ABFE-006C170E8BB5}" dt="2025-04-24T01:24:50.836" v="16122"/>
        <pc:sldMkLst>
          <pc:docMk/>
          <pc:sldMk cId="2466189652" sldId="282"/>
        </pc:sldMkLst>
        <pc:spChg chg="add mod ord">
          <ac:chgData name="Narcaine 13" userId="7f7142efcc06689c" providerId="LiveId" clId="{649BBFB9-35C9-4182-ABFE-006C170E8BB5}" dt="2025-04-24T01:12:59.196" v="16082" actId="20577"/>
          <ac:spMkLst>
            <pc:docMk/>
            <pc:sldMk cId="2466189652" sldId="282"/>
            <ac:spMk id="5" creationId="{086F24EA-A487-A6BA-FC10-B21930908C05}"/>
          </ac:spMkLst>
        </pc:spChg>
        <pc:spChg chg="add mod ord">
          <ac:chgData name="Narcaine 13" userId="7f7142efcc06689c" providerId="LiveId" clId="{649BBFB9-35C9-4182-ABFE-006C170E8BB5}" dt="2025-04-24T01:12:56.416" v="16081" actId="26606"/>
          <ac:spMkLst>
            <pc:docMk/>
            <pc:sldMk cId="2466189652" sldId="282"/>
            <ac:spMk id="6" creationId="{790CD996-24F9-4239-BFA7-3627920A50C9}"/>
          </ac:spMkLst>
        </pc:spChg>
        <pc:spChg chg="add">
          <ac:chgData name="Narcaine 13" userId="7f7142efcc06689c" providerId="LiveId" clId="{649BBFB9-35C9-4182-ABFE-006C170E8BB5}" dt="2025-04-24T01:12:56.416" v="16081" actId="26606"/>
          <ac:spMkLst>
            <pc:docMk/>
            <pc:sldMk cId="2466189652" sldId="282"/>
            <ac:spMk id="11" creationId="{68717E5B-2C1D-4094-9D25-6FF6FBD92379}"/>
          </ac:spMkLst>
        </pc:spChg>
        <pc:spChg chg="add">
          <ac:chgData name="Narcaine 13" userId="7f7142efcc06689c" providerId="LiveId" clId="{649BBFB9-35C9-4182-ABFE-006C170E8BB5}" dt="2025-04-24T01:12:56.416" v="16081" actId="26606"/>
          <ac:spMkLst>
            <pc:docMk/>
            <pc:sldMk cId="2466189652" sldId="282"/>
            <ac:spMk id="13" creationId="{6B6E033A-DB2E-49B8-B600-B38E0C280263}"/>
          </ac:spMkLst>
        </pc:spChg>
      </pc:sldChg>
      <pc:sldChg chg="addSp modSp new mod modTransition setBg">
        <pc:chgData name="Narcaine 13" userId="7f7142efcc06689c" providerId="LiveId" clId="{649BBFB9-35C9-4182-ABFE-006C170E8BB5}" dt="2025-04-24T01:24:50.836" v="16122"/>
        <pc:sldMkLst>
          <pc:docMk/>
          <pc:sldMk cId="853559903" sldId="283"/>
        </pc:sldMkLst>
        <pc:spChg chg="mod">
          <ac:chgData name="Narcaine 13" userId="7f7142efcc06689c" providerId="LiveId" clId="{649BBFB9-35C9-4182-ABFE-006C170E8BB5}" dt="2025-04-24T01:13:11.803" v="16085" actId="26606"/>
          <ac:spMkLst>
            <pc:docMk/>
            <pc:sldMk cId="853559903" sldId="283"/>
            <ac:spMk id="2" creationId="{6010C3A0-81E7-03B3-5041-C5DB243909BE}"/>
          </ac:spMkLst>
        </pc:spChg>
        <pc:spChg chg="mod">
          <ac:chgData name="Narcaine 13" userId="7f7142efcc06689c" providerId="LiveId" clId="{649BBFB9-35C9-4182-ABFE-006C170E8BB5}" dt="2025-04-24T01:13:41.541" v="16096" actId="465"/>
          <ac:spMkLst>
            <pc:docMk/>
            <pc:sldMk cId="853559903" sldId="283"/>
            <ac:spMk id="3" creationId="{9BBA97C5-6F8A-917C-3419-DA973DD4BE67}"/>
          </ac:spMkLst>
        </pc:spChg>
        <pc:spChg chg="add">
          <ac:chgData name="Narcaine 13" userId="7f7142efcc06689c" providerId="LiveId" clId="{649BBFB9-35C9-4182-ABFE-006C170E8BB5}" dt="2025-04-24T01:13:11.803" v="16085" actId="26606"/>
          <ac:spMkLst>
            <pc:docMk/>
            <pc:sldMk cId="853559903" sldId="283"/>
            <ac:spMk id="8" creationId="{68717E5B-2C1D-4094-9D25-6FF6FBD92379}"/>
          </ac:spMkLst>
        </pc:spChg>
        <pc:spChg chg="add">
          <ac:chgData name="Narcaine 13" userId="7f7142efcc06689c" providerId="LiveId" clId="{649BBFB9-35C9-4182-ABFE-006C170E8BB5}" dt="2025-04-24T01:13:11.803" v="16085" actId="26606"/>
          <ac:spMkLst>
            <pc:docMk/>
            <pc:sldMk cId="853559903" sldId="283"/>
            <ac:spMk id="10" creationId="{6B6E033A-DB2E-49B8-B600-B38E0C280263}"/>
          </ac:spMkLst>
        </pc:spChg>
      </pc:sldChg>
      <pc:sldChg chg="addSp modSp new mod modTransition setBg">
        <pc:chgData name="Narcaine 13" userId="7f7142efcc06689c" providerId="LiveId" clId="{649BBFB9-35C9-4182-ABFE-006C170E8BB5}" dt="2025-04-24T01:24:50.836" v="16122"/>
        <pc:sldMkLst>
          <pc:docMk/>
          <pc:sldMk cId="4225073715" sldId="284"/>
        </pc:sldMkLst>
        <pc:spChg chg="mod">
          <ac:chgData name="Narcaine 13" userId="7f7142efcc06689c" providerId="LiveId" clId="{649BBFB9-35C9-4182-ABFE-006C170E8BB5}" dt="2025-04-24T01:13:47.435" v="16097" actId="26606"/>
          <ac:spMkLst>
            <pc:docMk/>
            <pc:sldMk cId="4225073715" sldId="284"/>
            <ac:spMk id="2" creationId="{86443E1C-7C41-280A-9BF7-F4AD7B07A084}"/>
          </ac:spMkLst>
        </pc:spChg>
        <pc:spChg chg="mod">
          <ac:chgData name="Narcaine 13" userId="7f7142efcc06689c" providerId="LiveId" clId="{649BBFB9-35C9-4182-ABFE-006C170E8BB5}" dt="2025-04-24T01:13:47.435" v="16097" actId="26606"/>
          <ac:spMkLst>
            <pc:docMk/>
            <pc:sldMk cId="4225073715" sldId="284"/>
            <ac:spMk id="3" creationId="{ACCC5728-EAA4-D342-BDFD-4B4C936AD399}"/>
          </ac:spMkLst>
        </pc:spChg>
        <pc:spChg chg="add">
          <ac:chgData name="Narcaine 13" userId="7f7142efcc06689c" providerId="LiveId" clId="{649BBFB9-35C9-4182-ABFE-006C170E8BB5}" dt="2025-04-24T01:13:47.435" v="16097" actId="26606"/>
          <ac:spMkLst>
            <pc:docMk/>
            <pc:sldMk cId="4225073715" sldId="284"/>
            <ac:spMk id="8" creationId="{68717E5B-2C1D-4094-9D25-6FF6FBD92379}"/>
          </ac:spMkLst>
        </pc:spChg>
        <pc:spChg chg="add">
          <ac:chgData name="Narcaine 13" userId="7f7142efcc06689c" providerId="LiveId" clId="{649BBFB9-35C9-4182-ABFE-006C170E8BB5}" dt="2025-04-24T01:13:47.435" v="16097" actId="26606"/>
          <ac:spMkLst>
            <pc:docMk/>
            <pc:sldMk cId="4225073715" sldId="284"/>
            <ac:spMk id="10" creationId="{6B6E033A-DB2E-49B8-B600-B38E0C280263}"/>
          </ac:spMkLst>
        </pc:spChg>
      </pc:sldChg>
      <pc:sldChg chg="addSp delSp modSp new mod modTransition setBg">
        <pc:chgData name="Narcaine 13" userId="7f7142efcc06689c" providerId="LiveId" clId="{649BBFB9-35C9-4182-ABFE-006C170E8BB5}" dt="2025-04-24T01:24:50.836" v="16122"/>
        <pc:sldMkLst>
          <pc:docMk/>
          <pc:sldMk cId="1313840740" sldId="285"/>
        </pc:sldMkLst>
        <pc:spChg chg="mod">
          <ac:chgData name="Narcaine 13" userId="7f7142efcc06689c" providerId="LiveId" clId="{649BBFB9-35C9-4182-ABFE-006C170E8BB5}" dt="2025-04-24T01:13:52.358" v="16098" actId="26606"/>
          <ac:spMkLst>
            <pc:docMk/>
            <pc:sldMk cId="1313840740" sldId="285"/>
            <ac:spMk id="2" creationId="{C9A5FE90-E9C7-DEFB-D9CA-3603A261E246}"/>
          </ac:spMkLst>
        </pc:spChg>
        <pc:spChg chg="add del mod">
          <ac:chgData name="Narcaine 13" userId="7f7142efcc06689c" providerId="LiveId" clId="{649BBFB9-35C9-4182-ABFE-006C170E8BB5}" dt="2025-04-24T01:13:52.358" v="16098" actId="26606"/>
          <ac:spMkLst>
            <pc:docMk/>
            <pc:sldMk cId="1313840740" sldId="285"/>
            <ac:spMk id="3" creationId="{94E99487-C87B-FE99-C176-DA7DD2A2FEE4}"/>
          </ac:spMkLst>
        </pc:spChg>
        <pc:spChg chg="add">
          <ac:chgData name="Narcaine 13" userId="7f7142efcc06689c" providerId="LiveId" clId="{649BBFB9-35C9-4182-ABFE-006C170E8BB5}" dt="2025-04-24T01:13:52.358" v="16098" actId="26606"/>
          <ac:spMkLst>
            <pc:docMk/>
            <pc:sldMk cId="1313840740" sldId="285"/>
            <ac:spMk id="8" creationId="{68717E5B-2C1D-4094-9D25-6FF6FBD92379}"/>
          </ac:spMkLst>
        </pc:spChg>
        <pc:spChg chg="add">
          <ac:chgData name="Narcaine 13" userId="7f7142efcc06689c" providerId="LiveId" clId="{649BBFB9-35C9-4182-ABFE-006C170E8BB5}" dt="2025-04-24T01:13:52.358" v="16098" actId="26606"/>
          <ac:spMkLst>
            <pc:docMk/>
            <pc:sldMk cId="1313840740" sldId="285"/>
            <ac:spMk id="10" creationId="{6B6E033A-DB2E-49B8-B600-B38E0C280263}"/>
          </ac:spMkLst>
        </pc:spChg>
      </pc:sldChg>
      <pc:sldChg chg="add del">
        <pc:chgData name="Narcaine 13" userId="7f7142efcc06689c" providerId="LiveId" clId="{649BBFB9-35C9-4182-ABFE-006C170E8BB5}" dt="2025-04-24T00:41:06.727" v="15730"/>
        <pc:sldMkLst>
          <pc:docMk/>
          <pc:sldMk cId="728410154"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AF5463-5D34-40A0-9650-109816F1BED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38206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AF5463-5D34-40A0-9650-109816F1BED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3470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AF5463-5D34-40A0-9650-109816F1BED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384468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AF5463-5D34-40A0-9650-109816F1BED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400462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AF5463-5D34-40A0-9650-109816F1BED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271274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AF5463-5D34-40A0-9650-109816F1BEDC}"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138434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AF5463-5D34-40A0-9650-109816F1BEDC}"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344466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AF5463-5D34-40A0-9650-109816F1BEDC}"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363436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F5463-5D34-40A0-9650-109816F1BEDC}"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53361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AF5463-5D34-40A0-9650-109816F1BEDC}"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372941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AF5463-5D34-40A0-9650-109816F1BEDC}"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46DE4-CEAC-44D5-BE08-47A646E1E4B2}" type="slidenum">
              <a:rPr lang="en-US" smtClean="0"/>
              <a:t>‹#›</a:t>
            </a:fld>
            <a:endParaRPr lang="en-US"/>
          </a:p>
        </p:txBody>
      </p:sp>
    </p:spTree>
    <p:extLst>
      <p:ext uri="{BB962C8B-B14F-4D97-AF65-F5344CB8AC3E}">
        <p14:creationId xmlns:p14="http://schemas.microsoft.com/office/powerpoint/2010/main" val="224654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86AF5463-5D34-40A0-9650-109816F1BEDC}" type="datetimeFigureOut">
              <a:rPr lang="en-US" smtClean="0"/>
              <a:t>4/23/2025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9D46DE4-CEAC-44D5-BE08-47A646E1E4B2}" type="slidenum">
              <a:rPr lang="en-US" smtClean="0"/>
              <a:t>‹#›</a:t>
            </a:fld>
            <a:endParaRPr lang="en-US"/>
          </a:p>
        </p:txBody>
      </p:sp>
    </p:spTree>
    <p:extLst>
      <p:ext uri="{BB962C8B-B14F-4D97-AF65-F5344CB8AC3E}">
        <p14:creationId xmlns:p14="http://schemas.microsoft.com/office/powerpoint/2010/main" val="33169791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Digital graphs and numbers in 3D">
            <a:extLst>
              <a:ext uri="{FF2B5EF4-FFF2-40B4-BE49-F238E27FC236}">
                <a16:creationId xmlns:a16="http://schemas.microsoft.com/office/drawing/2014/main" id="{43588052-FDB1-AA06-8EBD-556A806C390B}"/>
              </a:ext>
            </a:extLst>
          </p:cNvPr>
          <p:cNvPicPr>
            <a:picLocks noChangeAspect="1"/>
          </p:cNvPicPr>
          <p:nvPr/>
        </p:nvPicPr>
        <p:blipFill>
          <a:blip r:embed="rId2">
            <a:alphaModFix amt="40000"/>
          </a:blip>
          <a:srcRect t="7865" b="7865"/>
          <a:stretch/>
        </p:blipFill>
        <p:spPr>
          <a:xfrm>
            <a:off x="20" y="10"/>
            <a:ext cx="12191980" cy="6857990"/>
          </a:xfrm>
          <a:prstGeom prst="rect">
            <a:avLst/>
          </a:prstGeom>
        </p:spPr>
      </p:pic>
      <p:sp>
        <p:nvSpPr>
          <p:cNvPr id="2" name="Title 1">
            <a:extLst>
              <a:ext uri="{FF2B5EF4-FFF2-40B4-BE49-F238E27FC236}">
                <a16:creationId xmlns:a16="http://schemas.microsoft.com/office/drawing/2014/main" id="{2F93872A-FE79-2E13-4A8C-0184C1FB71DA}"/>
              </a:ext>
            </a:extLst>
          </p:cNvPr>
          <p:cNvSpPr>
            <a:spLocks noGrp="1"/>
          </p:cNvSpPr>
          <p:nvPr>
            <p:ph type="ctrTitle"/>
          </p:nvPr>
        </p:nvSpPr>
        <p:spPr>
          <a:xfrm>
            <a:off x="965200" y="965200"/>
            <a:ext cx="10261600" cy="3564869"/>
          </a:xfrm>
        </p:spPr>
        <p:txBody>
          <a:bodyPr>
            <a:normAutofit/>
          </a:bodyPr>
          <a:lstStyle/>
          <a:p>
            <a:pPr algn="l"/>
            <a:r>
              <a:rPr lang="en-US" sz="6300">
                <a:ln w="22225">
                  <a:solidFill>
                    <a:schemeClr val="tx1"/>
                  </a:solidFill>
                  <a:miter lim="800000"/>
                </a:ln>
                <a:noFill/>
              </a:rPr>
              <a:t>Fundamentals of Information System Security</a:t>
            </a:r>
            <a:br>
              <a:rPr lang="en-US" sz="6300">
                <a:ln w="22225">
                  <a:solidFill>
                    <a:schemeClr val="tx1"/>
                  </a:solidFill>
                  <a:miter lim="800000"/>
                </a:ln>
                <a:noFill/>
              </a:rPr>
            </a:br>
            <a:r>
              <a:rPr lang="en-US" sz="6300">
                <a:ln w="22225">
                  <a:solidFill>
                    <a:schemeClr val="tx1"/>
                  </a:solidFill>
                  <a:miter lim="800000"/>
                </a:ln>
                <a:noFill/>
              </a:rPr>
              <a:t>SEC285</a:t>
            </a:r>
            <a:br>
              <a:rPr lang="en-US" sz="6300">
                <a:ln w="22225">
                  <a:solidFill>
                    <a:schemeClr val="tx1"/>
                  </a:solidFill>
                  <a:miter lim="800000"/>
                </a:ln>
                <a:noFill/>
              </a:rPr>
            </a:br>
            <a:r>
              <a:rPr lang="en-US" sz="6300">
                <a:ln w="22225">
                  <a:solidFill>
                    <a:schemeClr val="tx1"/>
                  </a:solidFill>
                  <a:miter lim="800000"/>
                </a:ln>
                <a:noFill/>
              </a:rPr>
              <a:t>Final Project</a:t>
            </a:r>
          </a:p>
        </p:txBody>
      </p:sp>
      <p:sp>
        <p:nvSpPr>
          <p:cNvPr id="3" name="Subtitle 2">
            <a:extLst>
              <a:ext uri="{FF2B5EF4-FFF2-40B4-BE49-F238E27FC236}">
                <a16:creationId xmlns:a16="http://schemas.microsoft.com/office/drawing/2014/main" id="{4AE86F41-88E6-D6E5-6C3E-8E55D0E8013B}"/>
              </a:ext>
            </a:extLst>
          </p:cNvPr>
          <p:cNvSpPr>
            <a:spLocks noGrp="1"/>
          </p:cNvSpPr>
          <p:nvPr>
            <p:ph type="subTitle" idx="1"/>
          </p:nvPr>
        </p:nvSpPr>
        <p:spPr>
          <a:xfrm>
            <a:off x="965200" y="4572002"/>
            <a:ext cx="10261600" cy="1202995"/>
          </a:xfrm>
        </p:spPr>
        <p:txBody>
          <a:bodyPr>
            <a:normAutofit/>
          </a:bodyPr>
          <a:lstStyle/>
          <a:p>
            <a:pPr algn="l"/>
            <a:r>
              <a:rPr lang="en-US" sz="3200" dirty="0"/>
              <a:t>Jaclyn Latshaw</a:t>
            </a:r>
          </a:p>
          <a:p>
            <a:pPr algn="l"/>
            <a:r>
              <a:rPr lang="en-US" sz="3200" dirty="0"/>
              <a:t>April 2025</a:t>
            </a:r>
          </a:p>
        </p:txBody>
      </p:sp>
    </p:spTree>
    <p:extLst>
      <p:ext uri="{BB962C8B-B14F-4D97-AF65-F5344CB8AC3E}">
        <p14:creationId xmlns:p14="http://schemas.microsoft.com/office/powerpoint/2010/main" val="2975512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3205424" y="552659"/>
            <a:ext cx="8148376" cy="5858189"/>
          </a:xfrm>
        </p:spPr>
        <p:txBody>
          <a:bodyPr vert="horz" lIns="91440" tIns="45720" rIns="91440" bIns="45720" rtlCol="0" anchor="ctr">
            <a:normAutofit/>
          </a:bodyPr>
          <a:lstStyle/>
          <a:p>
            <a:pPr marL="0" indent="0">
              <a:buNone/>
            </a:pPr>
            <a:r>
              <a:rPr lang="en-US" sz="1800" dirty="0"/>
              <a:t>1. Overview: </a:t>
            </a:r>
          </a:p>
          <a:p>
            <a:pPr marL="0" indent="0">
              <a:buNone/>
            </a:pPr>
            <a:r>
              <a:rPr lang="en-US" sz="1800" dirty="0"/>
              <a:t>Tablets, smartphones, and laptops are widely used in our organization to enhance productivity and flexibility. However, these devices are vulnerable to threats such as phishing attacks, mobile malware, data leakage, social engineering, and insider threats. To mitigate these risks, we require encryption of data, strong password policies, up-to-date anti-malware software, and remote wipe capabilities for lost or stolen devices. Employees must be trained to recognize and avoid these threats to ensure the security of company data.</a:t>
            </a:r>
            <a:br>
              <a:rPr lang="en-US" sz="1800" dirty="0"/>
            </a:br>
            <a:endParaRPr lang="en-US" sz="1800" dirty="0"/>
          </a:p>
          <a:p>
            <a:pPr marL="0" indent="0">
              <a:buNone/>
            </a:pPr>
            <a:endParaRPr lang="en-US" sz="1800" dirty="0"/>
          </a:p>
          <a:p>
            <a:pPr marL="0" indent="0">
              <a:buNone/>
            </a:pPr>
            <a:endParaRPr lang="en-US" sz="1800" dirty="0"/>
          </a:p>
          <a:p>
            <a:pPr marL="0" indent="0">
              <a:buNone/>
            </a:pPr>
            <a:r>
              <a:rPr lang="en-US" sz="1800" dirty="0"/>
              <a:t>2. Purpose:  </a:t>
            </a:r>
          </a:p>
          <a:p>
            <a:pPr marL="0" indent="0">
              <a:buNone/>
            </a:pPr>
            <a:r>
              <a:rPr lang="en-US" sz="1800" spc="5" dirty="0"/>
              <a:t>The primary goal of our IT security policy is to safeguard the confidentiality, integrity, and availability (CIA) of our data. This BYOD security policy is designed to identify and manage personal devices that may introduce vulnerabilities to our organization's data systems. By promptly detecting and addressing these vulnerabilities, we can significantly reduce the potential attack vectors that could be exploited by threat actors. This proactive approach helps minimize security risks and ensures the robust protection of our computing resources.</a:t>
            </a:r>
            <a:endParaRPr lang="en-US" sz="1800" dirty="0"/>
          </a:p>
        </p:txBody>
      </p:sp>
    </p:spTree>
    <p:extLst>
      <p:ext uri="{BB962C8B-B14F-4D97-AF65-F5344CB8AC3E}">
        <p14:creationId xmlns:p14="http://schemas.microsoft.com/office/powerpoint/2010/main" val="549482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3282614" y="462224"/>
            <a:ext cx="7971540" cy="5757706"/>
          </a:xfrm>
        </p:spPr>
        <p:txBody>
          <a:bodyPr vert="horz" lIns="91440" tIns="45720" rIns="91440" bIns="45720" rtlCol="0" anchor="ctr">
            <a:normAutofit/>
          </a:bodyPr>
          <a:lstStyle/>
          <a:p>
            <a:pPr marL="0" indent="0">
              <a:buNone/>
            </a:pPr>
            <a:r>
              <a:rPr lang="en-US" sz="1400" dirty="0"/>
              <a:t>3. Scope: </a:t>
            </a:r>
          </a:p>
          <a:p>
            <a:pPr marL="0" indent="0">
              <a:buNone/>
            </a:pPr>
            <a:r>
              <a:rPr lang="en-US" sz="1400" dirty="0"/>
              <a:t>This BYOD policy applies to all personnel and departments within the organization that use personal devices such as smartphones, tablets, and laptops to access the company network. Only devices that have received formal approval from the IT department are permitted on the network. Approved activities on personal devices include accessing work emails, company applications, and other authorized work-related tasks. The IT department is responsible for granting permission to use personal devices, ensuring they meet security requirements and comply with company policies.</a:t>
            </a:r>
          </a:p>
          <a:p>
            <a:pPr marL="0"/>
            <a:endParaRPr lang="en-US" sz="1400" dirty="0"/>
          </a:p>
          <a:p>
            <a:pPr marL="0"/>
            <a:endParaRPr lang="en-US" sz="1400" dirty="0"/>
          </a:p>
          <a:p>
            <a:pPr marL="0" indent="0">
              <a:buNone/>
            </a:pPr>
            <a:r>
              <a:rPr lang="en-US" sz="1400" dirty="0"/>
              <a:t>4. Policy:  </a:t>
            </a:r>
          </a:p>
          <a:p>
            <a:pPr marL="0" indent="0">
              <a:buNone/>
            </a:pPr>
            <a:r>
              <a:rPr lang="en-US" sz="1400" spc="5" dirty="0"/>
              <a:t>All BYOD devices are subject to security assessments before being granted access to the network. To be compliant, a device must meet the following requirements:</a:t>
            </a:r>
          </a:p>
          <a:p>
            <a:r>
              <a:rPr lang="en-US" sz="1400" b="1" spc="5" dirty="0"/>
              <a:t>Operating System</a:t>
            </a:r>
            <a:r>
              <a:rPr lang="en-US" sz="1400" spc="5" dirty="0"/>
              <a:t>: The device must be running Microsoft Windows and/or Android operating systems with the latest available updates installed.</a:t>
            </a:r>
          </a:p>
          <a:p>
            <a:r>
              <a:rPr lang="en-US" sz="1400" b="1" spc="5" dirty="0"/>
              <a:t>Antivirus Software</a:t>
            </a:r>
            <a:r>
              <a:rPr lang="en-US" sz="1400" spc="5" dirty="0"/>
              <a:t>: The device must have up-to-date antivirus software.</a:t>
            </a:r>
          </a:p>
          <a:p>
            <a:r>
              <a:rPr lang="en-US" sz="1400" b="1" spc="5" dirty="0"/>
              <a:t>Firewall</a:t>
            </a:r>
            <a:r>
              <a:rPr lang="en-US" sz="1400" spc="5" dirty="0"/>
              <a:t>: The device must have an active firewall.</a:t>
            </a:r>
          </a:p>
          <a:p>
            <a:pPr marL="0" indent="0">
              <a:buNone/>
            </a:pPr>
            <a:r>
              <a:rPr lang="en-US" sz="1400" spc="5" dirty="0"/>
              <a:t>Devices that do not meet these requirements are considered noncompliant and will not be granted access to the network. Noncompliant devices must undergo a remediation process to address the areas of noncompliance. The responsibility for remediation falls on the device owner, who must take the necessary steps to bring their device into compliance. Once the remediation process is complete, the device will be reassessed for compliance and, if it meets all the requirements, will be granted access to the network. Please contact the IT department for a list of approved antivirus software.</a:t>
            </a:r>
          </a:p>
        </p:txBody>
      </p:sp>
    </p:spTree>
    <p:extLst>
      <p:ext uri="{BB962C8B-B14F-4D97-AF65-F5344CB8AC3E}">
        <p14:creationId xmlns:p14="http://schemas.microsoft.com/office/powerpoint/2010/main" val="4076544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3135086" y="422031"/>
            <a:ext cx="8218714" cy="5898382"/>
          </a:xfrm>
        </p:spPr>
        <p:txBody>
          <a:bodyPr vert="horz" lIns="91440" tIns="45720" rIns="91440" bIns="45720" rtlCol="0" anchor="ctr">
            <a:normAutofit/>
          </a:bodyPr>
          <a:lstStyle/>
          <a:p>
            <a:pPr marL="0" indent="0">
              <a:buNone/>
            </a:pPr>
            <a:r>
              <a:rPr lang="en-US" sz="1400" dirty="0"/>
              <a:t>5. Policy Compliance: </a:t>
            </a:r>
          </a:p>
          <a:p>
            <a:pPr marL="0" indent="0">
              <a:buNone/>
            </a:pPr>
            <a:r>
              <a:rPr lang="en-US" sz="1400" dirty="0"/>
              <a:t>The IT department will ensure adherence to this policy through various measures, including but not limited to regular inspections, the use of intrusion detection systems, and both internal and external audits. Employees who fail to comply with the security policy may face disciplinary measures per employee handbook procedures. These disciplinary measures include a verbal or written reprimand, disciplinary meeting, and penalties. Violations of this policy can result in consequences up to and including termination of employment. Please refer to employee handbook for details on these procedures.</a:t>
            </a:r>
          </a:p>
          <a:p>
            <a:pPr marL="0" indent="0">
              <a:buNone/>
            </a:pPr>
            <a:endParaRPr lang="en-US" sz="1400" dirty="0"/>
          </a:p>
          <a:p>
            <a:pPr marL="0"/>
            <a:endParaRPr lang="en-US" sz="1400" dirty="0"/>
          </a:p>
          <a:p>
            <a:pPr marL="0" indent="0">
              <a:buNone/>
            </a:pPr>
            <a:r>
              <a:rPr lang="en-US" sz="1400" dirty="0"/>
              <a:t>6. Related Standards, Policies, and Processes:  </a:t>
            </a:r>
          </a:p>
          <a:p>
            <a:pPr marL="0" indent="0">
              <a:buNone/>
            </a:pPr>
            <a:r>
              <a:rPr lang="en-US" sz="1400" dirty="0"/>
              <a:t>This BYOD policy is linked to several key standards and regulations to ensure comprehensive security and compliance:</a:t>
            </a:r>
          </a:p>
          <a:p>
            <a:r>
              <a:rPr lang="en-US" sz="1400" b="1" dirty="0"/>
              <a:t>HIPAA (Health Insurance Portability and Accountability Act): </a:t>
            </a:r>
            <a:r>
              <a:rPr lang="en-US" sz="1400" dirty="0"/>
              <a:t>Ensures that personal devices accessing protected health information (PHI) comply with stringent security measures, such as encryption and access controls, to protect the confidentiality, integrity, and availability of PHI.</a:t>
            </a:r>
          </a:p>
          <a:p>
            <a:r>
              <a:rPr lang="en-US" sz="1400" b="1" dirty="0"/>
              <a:t>PCI-DSS (Payment Card Industry Data Security Standard): </a:t>
            </a:r>
            <a:r>
              <a:rPr lang="en-US" sz="1400" dirty="0"/>
              <a:t>Requires personal devices used for processing payment information to adhere to strict security requirements, including maintaining a secure network and protecting cardholder data, to reduce the risk of data breaches.</a:t>
            </a:r>
          </a:p>
          <a:p>
            <a:r>
              <a:rPr lang="en-US" sz="1400" b="1" dirty="0"/>
              <a:t>NIST (National Institute of Standards and Technology) Guidelines:</a:t>
            </a:r>
            <a:r>
              <a:rPr lang="en-US" sz="1400" dirty="0"/>
              <a:t> Provides comprehensive guidelines on mobile device security, enhancing overall security measures for personal devices.</a:t>
            </a:r>
          </a:p>
          <a:p>
            <a:pPr marL="0" indent="0">
              <a:buNone/>
            </a:pPr>
            <a:r>
              <a:rPr lang="en-US" sz="1400" dirty="0"/>
              <a:t>Integrating these standards into our BYOD policy strengthens our security posture and ensures compliance with relevant regulations, protecting the organization from potential legal and financial repercussions.</a:t>
            </a:r>
          </a:p>
        </p:txBody>
      </p:sp>
    </p:spTree>
    <p:extLst>
      <p:ext uri="{BB962C8B-B14F-4D97-AF65-F5344CB8AC3E}">
        <p14:creationId xmlns:p14="http://schemas.microsoft.com/office/powerpoint/2010/main" val="1563857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2944168" y="286378"/>
            <a:ext cx="8500906" cy="5692391"/>
          </a:xfrm>
        </p:spPr>
        <p:txBody>
          <a:bodyPr vert="horz" lIns="91440" tIns="45720" rIns="91440" bIns="45720" rtlCol="0" anchor="ctr">
            <a:normAutofit fontScale="92500" lnSpcReduction="20000"/>
          </a:bodyPr>
          <a:lstStyle/>
          <a:p>
            <a:pPr marL="0" indent="0">
              <a:buNone/>
            </a:pPr>
            <a:r>
              <a:rPr lang="en-US" sz="1400" dirty="0"/>
              <a:t>7. Definitions and Terms: </a:t>
            </a:r>
          </a:p>
          <a:p>
            <a:r>
              <a:rPr lang="en-US" sz="1400" b="1" dirty="0"/>
              <a:t>Antivirus Software: </a:t>
            </a:r>
            <a:r>
              <a:rPr lang="en-US" sz="1400" dirty="0"/>
              <a:t>A program designed to detect and destroy computer viruses and other malicious software.</a:t>
            </a:r>
          </a:p>
          <a:p>
            <a:r>
              <a:rPr lang="en-US" sz="1400" b="1" dirty="0"/>
              <a:t>BYOD (Bring Your Own Device): </a:t>
            </a:r>
            <a:r>
              <a:rPr lang="en-US" sz="1400" dirty="0"/>
              <a:t>A policy that allows employees to use their personal devices, such as smartphones, tablets, and laptops, for work purposes and to access company resources.</a:t>
            </a:r>
          </a:p>
          <a:p>
            <a:r>
              <a:rPr lang="en-US" sz="1400" b="1" dirty="0"/>
              <a:t>Encryption: </a:t>
            </a:r>
            <a:r>
              <a:rPr lang="en-US" sz="1400" dirty="0"/>
              <a:t>The process of converting information or data into a code, especially to prevent unauthorized access.</a:t>
            </a:r>
          </a:p>
          <a:p>
            <a:r>
              <a:rPr lang="en-US" sz="1400" b="1" dirty="0"/>
              <a:t>Firewall: </a:t>
            </a:r>
            <a:r>
              <a:rPr lang="en-US" sz="1400" dirty="0"/>
              <a:t>A network security system that monitors and controls incoming and outgoing network traffic based on predetermined security rules.</a:t>
            </a:r>
          </a:p>
          <a:p>
            <a:r>
              <a:rPr lang="en-US" sz="1400" b="1" dirty="0"/>
              <a:t>Malware: </a:t>
            </a:r>
            <a:r>
              <a:rPr lang="en-US" sz="1400" dirty="0"/>
              <a:t>Malicious software designed to harm, exploit, or otherwise compromise the security of a device or network.</a:t>
            </a:r>
          </a:p>
          <a:p>
            <a:r>
              <a:rPr lang="en-US" sz="1400" b="1" dirty="0"/>
              <a:t>PHI (Protected Health Information): </a:t>
            </a:r>
            <a:r>
              <a:rPr lang="en-US" sz="1400" dirty="0"/>
              <a:t>Any information about health status, provision of health care, or payment for health care that can be linked to an individual, as defined by HIPAA.</a:t>
            </a:r>
          </a:p>
          <a:p>
            <a:r>
              <a:rPr lang="en-US" sz="1400" b="1" dirty="0"/>
              <a:t>Phishing: </a:t>
            </a:r>
            <a:r>
              <a:rPr lang="en-US" sz="1400" dirty="0"/>
              <a:t>Attempts to obtain sensitive information by disguising as a trustworthy entity in electronic communications.</a:t>
            </a:r>
          </a:p>
          <a:p>
            <a:r>
              <a:rPr lang="en-US" sz="1400" b="1" dirty="0"/>
              <a:t>Remediation: </a:t>
            </a:r>
            <a:r>
              <a:rPr lang="en-US" sz="1400" dirty="0"/>
              <a:t>The process of correcting or addressing a security issue or vulnerability to bring a device or system into compliance with security policies.</a:t>
            </a:r>
          </a:p>
          <a:p>
            <a:r>
              <a:rPr lang="en-US" sz="1400" b="1" dirty="0"/>
              <a:t>Remote Wipe Capabilities: </a:t>
            </a:r>
            <a:r>
              <a:rPr lang="en-US" sz="1400" dirty="0"/>
              <a:t>The ability to remotely erase data from a device, typically used when a device is lost or stolen to protect sensitive information.</a:t>
            </a:r>
          </a:p>
          <a:p>
            <a:r>
              <a:rPr lang="en-US" sz="1400" b="1" dirty="0"/>
              <a:t>Social Engineering: </a:t>
            </a:r>
            <a:r>
              <a:rPr lang="en-US" sz="1400" dirty="0"/>
              <a:t>Manipulative tactics used to trick employees into revealing confidential information or performing actions that compromise security.</a:t>
            </a:r>
          </a:p>
          <a:p>
            <a:r>
              <a:rPr lang="en-US" sz="1400" b="1" dirty="0"/>
              <a:t>Threat Actor: </a:t>
            </a:r>
            <a:r>
              <a:rPr lang="en-US" sz="1400" dirty="0"/>
              <a:t>An individual or group that poses a threat to the security of information systems by attempting to gain unauthorized access or cause harm.</a:t>
            </a:r>
          </a:p>
          <a:p>
            <a:r>
              <a:rPr lang="en-US" sz="1400" b="1" dirty="0"/>
              <a:t>Vulnerabilities: </a:t>
            </a:r>
            <a:r>
              <a:rPr lang="en-US" sz="1400" dirty="0"/>
              <a:t>Weaknesses or flaws in a system or device that can be exploited by attackers to gain unauthorized access or cause harm.</a:t>
            </a:r>
          </a:p>
          <a:p>
            <a:endParaRPr lang="en-US" sz="1400" dirty="0"/>
          </a:p>
          <a:p>
            <a:pPr marL="0" indent="0">
              <a:buNone/>
            </a:pPr>
            <a:r>
              <a:rPr lang="en-US" sz="1400" dirty="0"/>
              <a:t>8. Revision History:  </a:t>
            </a:r>
          </a:p>
          <a:p>
            <a:pPr marL="0"/>
            <a:endParaRPr lang="en-US" sz="1400" dirty="0"/>
          </a:p>
        </p:txBody>
      </p:sp>
      <p:graphicFrame>
        <p:nvGraphicFramePr>
          <p:cNvPr id="4" name="Table 3">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2845097655"/>
              </p:ext>
            </p:extLst>
          </p:nvPr>
        </p:nvGraphicFramePr>
        <p:xfrm>
          <a:off x="4752871" y="5231748"/>
          <a:ext cx="6089302" cy="1339874"/>
        </p:xfrm>
        <a:graphic>
          <a:graphicData uri="http://schemas.openxmlformats.org/drawingml/2006/table">
            <a:tbl>
              <a:tblPr firstRow="1" firstCol="1" bandRow="1">
                <a:tableStyleId>{5C22544A-7EE6-4342-B048-85BDC9FD1C3A}</a:tableStyleId>
              </a:tblPr>
              <a:tblGrid>
                <a:gridCol w="1181423">
                  <a:extLst>
                    <a:ext uri="{9D8B030D-6E8A-4147-A177-3AD203B41FA5}">
                      <a16:colId xmlns:a16="http://schemas.microsoft.com/office/drawing/2014/main" val="2176588474"/>
                    </a:ext>
                  </a:extLst>
                </a:gridCol>
                <a:gridCol w="1716820">
                  <a:extLst>
                    <a:ext uri="{9D8B030D-6E8A-4147-A177-3AD203B41FA5}">
                      <a16:colId xmlns:a16="http://schemas.microsoft.com/office/drawing/2014/main" val="3541782520"/>
                    </a:ext>
                  </a:extLst>
                </a:gridCol>
                <a:gridCol w="3191059">
                  <a:extLst>
                    <a:ext uri="{9D8B030D-6E8A-4147-A177-3AD203B41FA5}">
                      <a16:colId xmlns:a16="http://schemas.microsoft.com/office/drawing/2014/main" val="1302763690"/>
                    </a:ext>
                  </a:extLst>
                </a:gridCol>
              </a:tblGrid>
              <a:tr h="501350">
                <a:tc>
                  <a:txBody>
                    <a:bodyPr/>
                    <a:lstStyle/>
                    <a:p>
                      <a:pPr marL="0" marR="0">
                        <a:lnSpc>
                          <a:spcPct val="115000"/>
                        </a:lnSpc>
                        <a:spcBef>
                          <a:spcPts val="2400"/>
                        </a:spcBef>
                        <a:spcAft>
                          <a:spcPts val="0"/>
                        </a:spcAft>
                      </a:pPr>
                      <a:r>
                        <a:rPr lang="en-US" sz="1400" kern="0">
                          <a:effectLst/>
                        </a:rPr>
                        <a:t>Date of change</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tc>
                  <a:txBody>
                    <a:bodyPr/>
                    <a:lstStyle/>
                    <a:p>
                      <a:pPr marL="0" marR="0">
                        <a:lnSpc>
                          <a:spcPct val="115000"/>
                        </a:lnSpc>
                        <a:spcBef>
                          <a:spcPts val="2400"/>
                        </a:spcBef>
                        <a:spcAft>
                          <a:spcPts val="0"/>
                        </a:spcAft>
                      </a:pPr>
                      <a:r>
                        <a:rPr lang="en-US" sz="1400" kern="0">
                          <a:effectLst/>
                        </a:rPr>
                        <a:t>Responsible</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tc>
                  <a:txBody>
                    <a:bodyPr/>
                    <a:lstStyle/>
                    <a:p>
                      <a:pPr marL="0" marR="0">
                        <a:lnSpc>
                          <a:spcPct val="115000"/>
                        </a:lnSpc>
                        <a:spcBef>
                          <a:spcPts val="2400"/>
                        </a:spcBef>
                        <a:spcAft>
                          <a:spcPts val="0"/>
                        </a:spcAft>
                      </a:pPr>
                      <a:r>
                        <a:rPr lang="en-US" sz="1400" kern="0" dirty="0">
                          <a:effectLst/>
                        </a:rPr>
                        <a:t>Summary of change</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extLst>
                  <a:ext uri="{0D108BD9-81ED-4DB2-BD59-A6C34878D82A}">
                    <a16:rowId xmlns:a16="http://schemas.microsoft.com/office/drawing/2014/main" val="2143435974"/>
                  </a:ext>
                </a:extLst>
              </a:tr>
              <a:tr h="408881">
                <a:tc>
                  <a:txBody>
                    <a:bodyPr/>
                    <a:lstStyle/>
                    <a:p>
                      <a:pPr marL="0" marR="0">
                        <a:lnSpc>
                          <a:spcPct val="115000"/>
                        </a:lnSpc>
                        <a:spcBef>
                          <a:spcPts val="2400"/>
                        </a:spcBef>
                        <a:spcAft>
                          <a:spcPts val="0"/>
                        </a:spcAft>
                      </a:pPr>
                      <a:r>
                        <a:rPr lang="en-US" sz="1400" kern="0" dirty="0">
                          <a:effectLst/>
                        </a:rPr>
                        <a:t>August 2019</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tc>
                  <a:txBody>
                    <a:bodyPr/>
                    <a:lstStyle/>
                    <a:p>
                      <a:pPr marL="0" marR="0">
                        <a:lnSpc>
                          <a:spcPct val="115000"/>
                        </a:lnSpc>
                        <a:spcBef>
                          <a:spcPts val="2400"/>
                        </a:spcBef>
                        <a:spcAft>
                          <a:spcPts val="0"/>
                        </a:spcAft>
                      </a:pPr>
                      <a:r>
                        <a:rPr lang="en-US" sz="1400" kern="0">
                          <a:effectLst/>
                        </a:rPr>
                        <a:t>SANS policy team</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tc>
                  <a:txBody>
                    <a:bodyPr/>
                    <a:lstStyle/>
                    <a:p>
                      <a:pPr marL="0" marR="0">
                        <a:lnSpc>
                          <a:spcPct val="115000"/>
                        </a:lnSpc>
                        <a:spcBef>
                          <a:spcPts val="2400"/>
                        </a:spcBef>
                        <a:spcAft>
                          <a:spcPts val="0"/>
                        </a:spcAft>
                      </a:pPr>
                      <a:r>
                        <a:rPr lang="en-US" sz="1400" kern="0" dirty="0">
                          <a:effectLst/>
                        </a:rPr>
                        <a:t>Updated and converted to new format</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extLst>
                  <a:ext uri="{0D108BD9-81ED-4DB2-BD59-A6C34878D82A}">
                    <a16:rowId xmlns:a16="http://schemas.microsoft.com/office/drawing/2014/main" val="3352184864"/>
                  </a:ext>
                </a:extLst>
              </a:tr>
              <a:tr h="429643">
                <a:tc>
                  <a:txBody>
                    <a:bodyPr/>
                    <a:lstStyle/>
                    <a:p>
                      <a:pPr marL="0" marR="0">
                        <a:lnSpc>
                          <a:spcPct val="115000"/>
                        </a:lnSpc>
                        <a:spcBef>
                          <a:spcPts val="2400"/>
                        </a:spcBef>
                        <a:spcAft>
                          <a:spcPts val="0"/>
                        </a:spcAft>
                      </a:pPr>
                      <a:r>
                        <a:rPr lang="en-US" sz="1200" kern="0" dirty="0">
                          <a:effectLst/>
                        </a:rPr>
                        <a:t> </a:t>
                      </a:r>
                      <a:r>
                        <a:rPr lang="en-US" sz="1400" kern="0" dirty="0">
                          <a:effectLst/>
                        </a:rPr>
                        <a:t>March 2025</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tc>
                  <a:txBody>
                    <a:bodyPr/>
                    <a:lstStyle/>
                    <a:p>
                      <a:pPr marL="0" marR="0">
                        <a:lnSpc>
                          <a:spcPct val="115000"/>
                        </a:lnSpc>
                        <a:spcBef>
                          <a:spcPts val="2400"/>
                        </a:spcBef>
                        <a:spcAft>
                          <a:spcPts val="0"/>
                        </a:spcAft>
                      </a:pPr>
                      <a:r>
                        <a:rPr lang="en-US" sz="1200" b="0"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Jackye Latshaw</a:t>
                      </a:r>
                    </a:p>
                  </a:txBody>
                  <a:tcPr marL="77578" marR="77578" marT="0" marB="0"/>
                </a:tc>
                <a:tc>
                  <a:txBody>
                    <a:bodyPr/>
                    <a:lstStyle/>
                    <a:p>
                      <a:pPr marL="0" marR="0">
                        <a:lnSpc>
                          <a:spcPct val="115000"/>
                        </a:lnSpc>
                        <a:spcBef>
                          <a:spcPts val="2400"/>
                        </a:spcBef>
                        <a:spcAft>
                          <a:spcPts val="0"/>
                        </a:spcAft>
                      </a:pPr>
                      <a:r>
                        <a:rPr lang="en-US" sz="1200" kern="0" dirty="0">
                          <a:effectLst/>
                        </a:rPr>
                        <a:t>Updated to include details related to BYOD Policy</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7578" marR="77578"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058884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ctrTitle"/>
          </p:nvPr>
        </p:nvSpPr>
        <p:spPr>
          <a:xfrm>
            <a:off x="838200" y="713312"/>
            <a:ext cx="4038600" cy="5431376"/>
          </a:xfrm>
        </p:spPr>
        <p:txBody>
          <a:bodyPr vert="horz" lIns="91440" tIns="45720" rIns="91440" bIns="45720" rtlCol="0" anchor="ctr">
            <a:normAutofit/>
          </a:bodyPr>
          <a:lstStyle/>
          <a:p>
            <a:pPr algn="l"/>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Multifactor Authentication (MFA) </a:t>
            </a:r>
          </a:p>
        </p:txBody>
      </p:sp>
      <p:sp>
        <p:nvSpPr>
          <p:cNvPr id="3" name="TextBox 2">
            <a:extLst>
              <a:ext uri="{FF2B5EF4-FFF2-40B4-BE49-F238E27FC236}">
                <a16:creationId xmlns:a16="http://schemas.microsoft.com/office/drawing/2014/main" id="{D14038D6-AE0C-2527-DD2B-977FC8504129}"/>
              </a:ext>
            </a:extLst>
          </p:cNvPr>
          <p:cNvSpPr txBox="1"/>
          <p:nvPr/>
        </p:nvSpPr>
        <p:spPr>
          <a:xfrm>
            <a:off x="5714999" y="602785"/>
            <a:ext cx="5638802" cy="5757822"/>
          </a:xfrm>
          <a:prstGeom prst="rect">
            <a:avLst/>
          </a:prstGeom>
        </p:spPr>
        <p:txBody>
          <a:bodyPr vert="horz" lIns="91440" tIns="45720" rIns="91440" bIns="45720" rtlCol="0" anchor="ctr">
            <a:normAutofit/>
          </a:bodyPr>
          <a:lstStyle/>
          <a:p>
            <a:pPr defTabSz="914400">
              <a:lnSpc>
                <a:spcPct val="90000"/>
              </a:lnSpc>
              <a:spcAft>
                <a:spcPts val="600"/>
              </a:spcAft>
            </a:pPr>
            <a:r>
              <a:rPr lang="en-US" dirty="0"/>
              <a:t>Everyone needs to verify their identity at some point. Traditionally, entering a username and password was sufficient to access an account on the Internet. However, attackers can easily use the same credentials, leading to the rise of multifactor authentication. This method requires additional verification to ensure the person attempting to access an account is indeed authorized. Users must provide two or more verification methods to gain access.</a:t>
            </a:r>
          </a:p>
          <a:p>
            <a:pPr defTabSz="914400">
              <a:lnSpc>
                <a:spcPct val="90000"/>
              </a:lnSpc>
              <a:spcAft>
                <a:spcPts val="600"/>
              </a:spcAft>
            </a:pPr>
            <a:r>
              <a:rPr lang="en-US" dirty="0"/>
              <a:t>The key categories of multifactor authentication are: something you know, something you have, and something you are. Passwords, PINs, and security questions fall under the "something you know" category. Smartphones and smartcards are examples of "something you have," including codes sent to a phone for authentication. Biometrics, such as fingerprint scans or facial recognition, represent "something you are." Applications may request a fingerprint scan instead of sending a code.</a:t>
            </a:r>
          </a:p>
          <a:p>
            <a:pPr defTabSz="914400">
              <a:lnSpc>
                <a:spcPct val="90000"/>
              </a:lnSpc>
              <a:spcAft>
                <a:spcPts val="600"/>
              </a:spcAft>
            </a:pPr>
            <a:r>
              <a:rPr lang="en-US" dirty="0"/>
              <a:t>In the following slide, I will demonstrate setting up multifactor authentication using Google Authenticator in conjunction with an Ubuntu VM.</a:t>
            </a:r>
          </a:p>
        </p:txBody>
      </p:sp>
    </p:spTree>
    <p:extLst>
      <p:ext uri="{BB962C8B-B14F-4D97-AF65-F5344CB8AC3E}">
        <p14:creationId xmlns:p14="http://schemas.microsoft.com/office/powerpoint/2010/main" val="3328448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45179" y="1019857"/>
            <a:ext cx="3978442" cy="1631950"/>
          </a:xfrm>
        </p:spPr>
        <p:txBody>
          <a:bodyPr vert="horz" lIns="91440" tIns="45720" rIns="91440" bIns="45720" rtlCol="0" anchor="b">
            <a:normAutofit/>
          </a:bodyPr>
          <a:lstStyle/>
          <a:p>
            <a:r>
              <a:rPr lang="en-US" sz="4100" kern="1200" dirty="0">
                <a:solidFill>
                  <a:schemeClr val="tx1"/>
                </a:solidFill>
                <a:latin typeface="+mj-lt"/>
                <a:ea typeface="+mj-ea"/>
                <a:cs typeface="+mj-cs"/>
              </a:rPr>
              <a:t>Common-auth Configuration File</a:t>
            </a:r>
          </a:p>
        </p:txBody>
      </p:sp>
      <p:pic>
        <p:nvPicPr>
          <p:cNvPr id="8" name="Picture 7" descr="A screenshot of a computer&#10;&#10;AI-generated content may be incorrect.">
            <a:extLst>
              <a:ext uri="{FF2B5EF4-FFF2-40B4-BE49-F238E27FC236}">
                <a16:creationId xmlns:a16="http://schemas.microsoft.com/office/drawing/2014/main" id="{EB4ADE48-4384-7314-A7A6-E4ED4374914B}"/>
              </a:ext>
            </a:extLst>
          </p:cNvPr>
          <p:cNvPicPr>
            <a:picLocks noChangeAspect="1"/>
          </p:cNvPicPr>
          <p:nvPr/>
        </p:nvPicPr>
        <p:blipFill>
          <a:blip r:embed="rId2"/>
          <a:stretch>
            <a:fillRect/>
          </a:stretch>
        </p:blipFill>
        <p:spPr>
          <a:xfrm>
            <a:off x="618241" y="1541423"/>
            <a:ext cx="5098289" cy="3352124"/>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45179" y="2753249"/>
            <a:ext cx="3978442" cy="3084894"/>
          </a:xfrm>
        </p:spPr>
        <p:txBody>
          <a:bodyPr vert="horz" lIns="91440" tIns="45720" rIns="91440" bIns="45720" rtlCol="0">
            <a:normAutofit fontScale="92500" lnSpcReduction="10000"/>
          </a:bodyPr>
          <a:lstStyle/>
          <a:p>
            <a:r>
              <a:rPr lang="en-US" sz="1800" dirty="0"/>
              <a:t>Google Authenticator is an app that generates one-time passwords (OTP). After downloading this app, I went through the process of adding a user account to the system and adding  them to the </a:t>
            </a:r>
            <a:r>
              <a:rPr lang="en-US" sz="1800" dirty="0" err="1"/>
              <a:t>sudo</a:t>
            </a:r>
            <a:r>
              <a:rPr lang="en-US" sz="1800" dirty="0"/>
              <a:t> group. I rebooted the system and finished the setup of the new user. I edited a configuration file that is used for authentication settings to use the Google Authenticator app which is shown in the screenshot provided. The authenticator app was setup to work with the Ubuntu VM. </a:t>
            </a:r>
          </a:p>
        </p:txBody>
      </p:sp>
    </p:spTree>
    <p:extLst>
      <p:ext uri="{BB962C8B-B14F-4D97-AF65-F5344CB8AC3E}">
        <p14:creationId xmlns:p14="http://schemas.microsoft.com/office/powerpoint/2010/main" val="3749816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34645" y="1401321"/>
            <a:ext cx="4487911" cy="993832"/>
          </a:xfrm>
        </p:spPr>
        <p:txBody>
          <a:bodyPr vert="horz" lIns="91440" tIns="45720" rIns="91440" bIns="45720" rtlCol="0" anchor="b">
            <a:normAutofit/>
          </a:bodyPr>
          <a:lstStyle/>
          <a:p>
            <a:r>
              <a:rPr lang="en-US" sz="4400" kern="1200" dirty="0">
                <a:solidFill>
                  <a:schemeClr val="tx1"/>
                </a:solidFill>
                <a:latin typeface="+mj-lt"/>
                <a:ea typeface="+mj-ea"/>
                <a:cs typeface="+mj-cs"/>
              </a:rPr>
              <a:t>MFA Logon Screen</a:t>
            </a:r>
          </a:p>
        </p:txBody>
      </p:sp>
      <p:pic>
        <p:nvPicPr>
          <p:cNvPr id="4" name="Picture 3">
            <a:extLst>
              <a:ext uri="{FF2B5EF4-FFF2-40B4-BE49-F238E27FC236}">
                <a16:creationId xmlns:a16="http://schemas.microsoft.com/office/drawing/2014/main" id="{EE3A1059-FC4B-B348-C7DE-C61D62832DDD}"/>
              </a:ext>
            </a:extLst>
          </p:cNvPr>
          <p:cNvPicPr>
            <a:picLocks noChangeAspect="1"/>
          </p:cNvPicPr>
          <p:nvPr/>
        </p:nvPicPr>
        <p:blipFill>
          <a:blip r:embed="rId2"/>
          <a:srcRect l="9764"/>
          <a:stretch/>
        </p:blipFill>
        <p:spPr>
          <a:xfrm>
            <a:off x="1262489" y="1229032"/>
            <a:ext cx="4188216" cy="4188865"/>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91719" y="2703007"/>
            <a:ext cx="3931902" cy="2959855"/>
          </a:xfrm>
        </p:spPr>
        <p:txBody>
          <a:bodyPr vert="horz" lIns="91440" tIns="45720" rIns="91440" bIns="45720" rtlCol="0">
            <a:normAutofit/>
          </a:bodyPr>
          <a:lstStyle/>
          <a:p>
            <a:r>
              <a:rPr lang="en-US" sz="1800" dirty="0"/>
              <a:t>The system was once again rebooted. This time I was taken to a login screen that requested the password and then, it requested the verification code. The Google Authenticator app provided a new code every 30 seconds. I entered the verification code the app provided and was able to access the user account.</a:t>
            </a:r>
          </a:p>
        </p:txBody>
      </p:sp>
    </p:spTree>
    <p:extLst>
      <p:ext uri="{BB962C8B-B14F-4D97-AF65-F5344CB8AC3E}">
        <p14:creationId xmlns:p14="http://schemas.microsoft.com/office/powerpoint/2010/main" val="2316030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ctrTitle"/>
          </p:nvPr>
        </p:nvSpPr>
        <p:spPr>
          <a:xfrm>
            <a:off x="838200" y="713312"/>
            <a:ext cx="4038600" cy="5431376"/>
          </a:xfrm>
        </p:spPr>
        <p:txBody>
          <a:bodyPr vert="horz" lIns="91440" tIns="45720" rIns="91440" bIns="45720" rtlCol="0" anchor="ctr">
            <a:normAutofit/>
          </a:bodyPr>
          <a:lstStyle/>
          <a:p>
            <a:pPr algn="l"/>
            <a:br>
              <a:rPr lang="en-US" sz="4400" kern="1200">
                <a:solidFill>
                  <a:schemeClr val="tx1"/>
                </a:solidFill>
                <a:latin typeface="+mj-lt"/>
                <a:ea typeface="+mj-ea"/>
                <a:cs typeface="+mj-cs"/>
              </a:rPr>
            </a:br>
            <a:r>
              <a:rPr lang="en-US" sz="4400" kern="1200">
                <a:solidFill>
                  <a:schemeClr val="tx1"/>
                </a:solidFill>
                <a:latin typeface="+mj-lt"/>
                <a:ea typeface="+mj-ea"/>
                <a:cs typeface="+mj-cs"/>
              </a:rPr>
              <a:t>Vulnerability Assessment</a:t>
            </a:r>
          </a:p>
        </p:txBody>
      </p:sp>
      <p:sp>
        <p:nvSpPr>
          <p:cNvPr id="3" name="TextBox 2">
            <a:extLst>
              <a:ext uri="{FF2B5EF4-FFF2-40B4-BE49-F238E27FC236}">
                <a16:creationId xmlns:a16="http://schemas.microsoft.com/office/drawing/2014/main" id="{81FCD944-731B-D3FD-A0D9-B6F1694FF34D}"/>
              </a:ext>
            </a:extLst>
          </p:cNvPr>
          <p:cNvSpPr txBox="1"/>
          <p:nvPr/>
        </p:nvSpPr>
        <p:spPr>
          <a:xfrm>
            <a:off x="5842097" y="713312"/>
            <a:ext cx="5511704" cy="5431377"/>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t>The concept of vulnerability assessment is centered on identifying weaknesses that can be exploited to gain unauthorized access and deliver successful attacks on a system. Conducting a vulnerability assessment is crucial to an organization's integrity, as it evaluates potential harm and mitigates risks. This assessment can be performed using various tools, such as a port scanner, protocol analyzer, or vulnerability scanner. Regular assessments help ensure that vulnerabilities are promptly addressed, maintaining the security and resilience of the system.</a:t>
            </a:r>
          </a:p>
          <a:p>
            <a:pPr defTabSz="914400">
              <a:lnSpc>
                <a:spcPct val="90000"/>
              </a:lnSpc>
              <a:spcAft>
                <a:spcPts val="600"/>
              </a:spcAft>
            </a:pPr>
            <a:r>
              <a:rPr lang="en-US" sz="2000" dirty="0"/>
              <a:t>In the following slides, I will demonstrate the use of three vulnerability assessment tools to evaluate the types of risks that were found on a Linux Server and Kali Linux VM.</a:t>
            </a:r>
          </a:p>
        </p:txBody>
      </p:sp>
    </p:spTree>
    <p:extLst>
      <p:ext uri="{BB962C8B-B14F-4D97-AF65-F5344CB8AC3E}">
        <p14:creationId xmlns:p14="http://schemas.microsoft.com/office/powerpoint/2010/main" val="705296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45179" y="591344"/>
            <a:ext cx="3978442" cy="1631950"/>
          </a:xfrm>
        </p:spPr>
        <p:txBody>
          <a:bodyPr vert="horz" lIns="91440" tIns="45720" rIns="91440" bIns="45720" rtlCol="0" anchor="b">
            <a:normAutofit/>
          </a:bodyPr>
          <a:lstStyle/>
          <a:p>
            <a:r>
              <a:rPr lang="en-US" sz="4400" kern="1200" dirty="0">
                <a:solidFill>
                  <a:schemeClr val="tx1"/>
                </a:solidFill>
                <a:latin typeface="+mj-lt"/>
                <a:ea typeface="+mj-ea"/>
                <a:cs typeface="+mj-cs"/>
              </a:rPr>
              <a:t>Nmap</a:t>
            </a:r>
          </a:p>
        </p:txBody>
      </p:sp>
      <p:pic>
        <p:nvPicPr>
          <p:cNvPr id="8" name="Picture 7">
            <a:extLst>
              <a:ext uri="{FF2B5EF4-FFF2-40B4-BE49-F238E27FC236}">
                <a16:creationId xmlns:a16="http://schemas.microsoft.com/office/drawing/2014/main" id="{93D22851-FCC1-171D-1712-8D2D34BD002E}"/>
              </a:ext>
            </a:extLst>
          </p:cNvPr>
          <p:cNvPicPr>
            <a:picLocks noChangeAspect="1"/>
          </p:cNvPicPr>
          <p:nvPr/>
        </p:nvPicPr>
        <p:blipFill>
          <a:blip r:embed="rId2"/>
          <a:srcRect t="862"/>
          <a:stretch/>
        </p:blipFill>
        <p:spPr>
          <a:xfrm>
            <a:off x="708675" y="720952"/>
            <a:ext cx="4456177" cy="509252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45179" y="2352903"/>
            <a:ext cx="3978442" cy="3309960"/>
          </a:xfrm>
        </p:spPr>
        <p:txBody>
          <a:bodyPr vert="horz" lIns="91440" tIns="45720" rIns="91440" bIns="45720" rtlCol="0">
            <a:normAutofit/>
          </a:bodyPr>
          <a:lstStyle/>
          <a:p>
            <a:r>
              <a:rPr lang="en-US" sz="1800" dirty="0"/>
              <a:t>The first thing that needed to be found was the IP addresses of both the Kali and Linux Server VMs. These IP addresses will be used to scan the VMs individually. </a:t>
            </a:r>
          </a:p>
          <a:p>
            <a:r>
              <a:rPr lang="en-US" sz="1800" dirty="0"/>
              <a:t>The screenshot shows that each IP address was scanned using </a:t>
            </a:r>
            <a:r>
              <a:rPr lang="en-US" sz="1800" dirty="0" err="1"/>
              <a:t>nmap</a:t>
            </a:r>
            <a:r>
              <a:rPr lang="en-US" sz="1800" dirty="0"/>
              <a:t>. Nmap is used to identify IP addresses that are in use on a network. The longer scan result is for the Linus Server VM and the shorter result is for the Kali Linux VM.</a:t>
            </a:r>
          </a:p>
        </p:txBody>
      </p:sp>
    </p:spTree>
    <p:extLst>
      <p:ext uri="{BB962C8B-B14F-4D97-AF65-F5344CB8AC3E}">
        <p14:creationId xmlns:p14="http://schemas.microsoft.com/office/powerpoint/2010/main" val="576057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45179" y="379163"/>
            <a:ext cx="3978442" cy="1631950"/>
          </a:xfrm>
        </p:spPr>
        <p:txBody>
          <a:bodyPr vert="horz" lIns="91440" tIns="45720" rIns="91440" bIns="45720" rtlCol="0" anchor="b">
            <a:normAutofit/>
          </a:bodyPr>
          <a:lstStyle/>
          <a:p>
            <a:r>
              <a:rPr lang="en-US" sz="4400" kern="1200" dirty="0" err="1">
                <a:solidFill>
                  <a:schemeClr val="tx1"/>
                </a:solidFill>
                <a:latin typeface="+mj-lt"/>
                <a:ea typeface="+mj-ea"/>
                <a:cs typeface="+mj-cs"/>
              </a:rPr>
              <a:t>NetCat</a:t>
            </a:r>
            <a:endParaRPr lang="en-US" sz="44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56B6EB0B-3209-371A-C192-12BA6E64CAC5}"/>
              </a:ext>
            </a:extLst>
          </p:cNvPr>
          <p:cNvPicPr>
            <a:picLocks noChangeAspect="1"/>
          </p:cNvPicPr>
          <p:nvPr/>
        </p:nvPicPr>
        <p:blipFill>
          <a:blip r:embed="rId2"/>
          <a:stretch>
            <a:fillRect/>
          </a:stretch>
        </p:blipFill>
        <p:spPr>
          <a:xfrm>
            <a:off x="375707" y="2334379"/>
            <a:ext cx="5582966" cy="1926122"/>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45179" y="2011113"/>
            <a:ext cx="3978442" cy="3651749"/>
          </a:xfrm>
        </p:spPr>
        <p:txBody>
          <a:bodyPr vert="horz" lIns="91440" tIns="45720" rIns="91440" bIns="45720" rtlCol="0">
            <a:normAutofit lnSpcReduction="10000"/>
          </a:bodyPr>
          <a:lstStyle/>
          <a:p>
            <a:r>
              <a:rPr lang="en-US" dirty="0" err="1"/>
              <a:t>NetCat</a:t>
            </a:r>
            <a:r>
              <a:rPr lang="en-US" dirty="0"/>
              <a:t> is used to gain information about FTP (File Transfer Protocol), SSH (Secure Shell) , and SMTP (Simple Mail Transfer Protocol) applications that are found in an Nmap scan. This is known as banner grabbing when a program is used to intentionally gather information from a banner, the message that a service transmits when another program connects to it. This can be used to get a list of services and systems that operate on the server. Attackers can use this information to exploit vulnerabilities in these programs especially since they can find out what version is present in the system. The command is specifically targeting the ports 21, 22, and 25. </a:t>
            </a:r>
            <a:r>
              <a:rPr lang="en-US" dirty="0" err="1"/>
              <a:t>NetCat</a:t>
            </a:r>
            <a:r>
              <a:rPr lang="en-US" dirty="0"/>
              <a:t> responds with the applications found on the port specified. </a:t>
            </a:r>
          </a:p>
        </p:txBody>
      </p:sp>
    </p:spTree>
    <p:extLst>
      <p:ext uri="{BB962C8B-B14F-4D97-AF65-F5344CB8AC3E}">
        <p14:creationId xmlns:p14="http://schemas.microsoft.com/office/powerpoint/2010/main" val="1955297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7F52BA2-31DD-F7EA-71F9-B98760499DFE}"/>
              </a:ext>
            </a:extLst>
          </p:cNvPr>
          <p:cNvPicPr>
            <a:picLocks noChangeAspect="1"/>
          </p:cNvPicPr>
          <p:nvPr/>
        </p:nvPicPr>
        <p:blipFill>
          <a:blip r:embed="rId2"/>
          <a:srcRect l="10289" r="10399"/>
          <a:stretch/>
        </p:blipFill>
        <p:spPr>
          <a:xfrm>
            <a:off x="1" y="10"/>
            <a:ext cx="8490856"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A032DF-FF3A-8B52-270D-C220FFCA6718}"/>
              </a:ext>
            </a:extLst>
          </p:cNvPr>
          <p:cNvSpPr>
            <a:spLocks noGrp="1"/>
          </p:cNvSpPr>
          <p:nvPr>
            <p:ph type="title"/>
          </p:nvPr>
        </p:nvSpPr>
        <p:spPr>
          <a:xfrm>
            <a:off x="7531610" y="365125"/>
            <a:ext cx="3822189" cy="1899912"/>
          </a:xfrm>
        </p:spPr>
        <p:txBody>
          <a:bodyPr>
            <a:normAutofit/>
          </a:bodyPr>
          <a:lstStyle/>
          <a:p>
            <a:r>
              <a:rPr lang="en-US" sz="4000"/>
              <a:t>Introduction</a:t>
            </a:r>
          </a:p>
        </p:txBody>
      </p:sp>
      <p:sp>
        <p:nvSpPr>
          <p:cNvPr id="3" name="Content Placeholder 2">
            <a:extLst>
              <a:ext uri="{FF2B5EF4-FFF2-40B4-BE49-F238E27FC236}">
                <a16:creationId xmlns:a16="http://schemas.microsoft.com/office/drawing/2014/main" id="{2B247735-B7D8-F5F0-09D4-79C18AFD02C0}"/>
              </a:ext>
            </a:extLst>
          </p:cNvPr>
          <p:cNvSpPr>
            <a:spLocks noGrp="1"/>
          </p:cNvSpPr>
          <p:nvPr>
            <p:ph idx="1"/>
          </p:nvPr>
        </p:nvSpPr>
        <p:spPr>
          <a:xfrm>
            <a:off x="7531610" y="2434201"/>
            <a:ext cx="3822189" cy="3742762"/>
          </a:xfrm>
        </p:spPr>
        <p:txBody>
          <a:bodyPr>
            <a:normAutofit/>
          </a:bodyPr>
          <a:lstStyle/>
          <a:p>
            <a:pPr marL="0" indent="0">
              <a:buNone/>
            </a:pPr>
            <a:r>
              <a:rPr lang="en-US" sz="1700"/>
              <a:t>Security is a crucial aspect of the tech world. Throughout this course, I explored the basics of information system security and the various threats that can impact computers and networks. I delved into topics like encryption, firewalls, security policies, multifactor authentication, and vulnerability assessments. I also worked on several practical projects that allowed me to apply these concepts in real-world scenarios. The upcoming slides will walk you through my week-by-week journey and how I applied these concepts.</a:t>
            </a:r>
          </a:p>
        </p:txBody>
      </p:sp>
    </p:spTree>
    <p:extLst>
      <p:ext uri="{BB962C8B-B14F-4D97-AF65-F5344CB8AC3E}">
        <p14:creationId xmlns:p14="http://schemas.microsoft.com/office/powerpoint/2010/main" val="2712982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45179" y="466778"/>
            <a:ext cx="3978442" cy="1631950"/>
          </a:xfrm>
        </p:spPr>
        <p:txBody>
          <a:bodyPr vert="horz" lIns="91440" tIns="45720" rIns="91440" bIns="45720" rtlCol="0" anchor="b">
            <a:normAutofit/>
          </a:bodyPr>
          <a:lstStyle/>
          <a:p>
            <a:r>
              <a:rPr lang="en-US" sz="4400" kern="1200" dirty="0">
                <a:solidFill>
                  <a:schemeClr val="tx1"/>
                </a:solidFill>
                <a:latin typeface="+mj-lt"/>
                <a:ea typeface="+mj-ea"/>
                <a:cs typeface="+mj-cs"/>
              </a:rPr>
              <a:t>Wireshark</a:t>
            </a:r>
          </a:p>
        </p:txBody>
      </p:sp>
      <p:pic>
        <p:nvPicPr>
          <p:cNvPr id="4" name="Picture 3">
            <a:extLst>
              <a:ext uri="{FF2B5EF4-FFF2-40B4-BE49-F238E27FC236}">
                <a16:creationId xmlns:a16="http://schemas.microsoft.com/office/drawing/2014/main" id="{3033CAAF-A843-6C80-0A11-B7CA2D4E66F0}"/>
              </a:ext>
            </a:extLst>
          </p:cNvPr>
          <p:cNvPicPr>
            <a:picLocks noChangeAspect="1"/>
          </p:cNvPicPr>
          <p:nvPr/>
        </p:nvPicPr>
        <p:blipFill>
          <a:blip r:embed="rId2"/>
          <a:stretch>
            <a:fillRect/>
          </a:stretch>
        </p:blipFill>
        <p:spPr>
          <a:xfrm>
            <a:off x="638337" y="1094379"/>
            <a:ext cx="4365741" cy="4669242"/>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45179" y="2180493"/>
            <a:ext cx="3978442" cy="3482370"/>
          </a:xfrm>
        </p:spPr>
        <p:txBody>
          <a:bodyPr vert="horz" lIns="91440" tIns="45720" rIns="91440" bIns="45720" rtlCol="0">
            <a:normAutofit/>
          </a:bodyPr>
          <a:lstStyle/>
          <a:p>
            <a:r>
              <a:rPr lang="en-US" sz="1800" dirty="0"/>
              <a:t>Wireshark is a packet sniffing tool that is used to analyze network traffic. I used this tool to follow Telnet packets. Telnet transfers packets in plaintext which allowed me to view the username and password of the Linux Server VM. This shows how important it is to encrypt data in transit because the data can be intercepted like this and exposes the login credentials as seen in the screenshot.</a:t>
            </a:r>
          </a:p>
        </p:txBody>
      </p:sp>
    </p:spTree>
    <p:extLst>
      <p:ext uri="{BB962C8B-B14F-4D97-AF65-F5344CB8AC3E}">
        <p14:creationId xmlns:p14="http://schemas.microsoft.com/office/powerpoint/2010/main" val="2325713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45179" y="591344"/>
            <a:ext cx="3978442" cy="1631950"/>
          </a:xfrm>
        </p:spPr>
        <p:txBody>
          <a:bodyPr vert="horz" lIns="91440" tIns="45720" rIns="91440" bIns="45720" rtlCol="0" anchor="b">
            <a:normAutofit/>
          </a:bodyPr>
          <a:lstStyle/>
          <a:p>
            <a:r>
              <a:rPr lang="en-US" sz="4400" kern="1200" dirty="0">
                <a:solidFill>
                  <a:schemeClr val="tx1"/>
                </a:solidFill>
                <a:latin typeface="+mj-lt"/>
                <a:ea typeface="+mj-ea"/>
                <a:cs typeface="+mj-cs"/>
              </a:rPr>
              <a:t>Nessus</a:t>
            </a:r>
          </a:p>
        </p:txBody>
      </p:sp>
      <p:pic>
        <p:nvPicPr>
          <p:cNvPr id="4" name="Picture 3">
            <a:extLst>
              <a:ext uri="{FF2B5EF4-FFF2-40B4-BE49-F238E27FC236}">
                <a16:creationId xmlns:a16="http://schemas.microsoft.com/office/drawing/2014/main" id="{E2AEB3E6-6E4A-9555-2F09-738B418F6E71}"/>
              </a:ext>
            </a:extLst>
          </p:cNvPr>
          <p:cNvPicPr>
            <a:picLocks noChangeAspect="1"/>
          </p:cNvPicPr>
          <p:nvPr/>
        </p:nvPicPr>
        <p:blipFill>
          <a:blip r:embed="rId2"/>
          <a:stretch>
            <a:fillRect/>
          </a:stretch>
        </p:blipFill>
        <p:spPr>
          <a:xfrm>
            <a:off x="638338" y="1376537"/>
            <a:ext cx="5052218" cy="4104927"/>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45179" y="2512089"/>
            <a:ext cx="3978442" cy="3150774"/>
          </a:xfrm>
        </p:spPr>
        <p:txBody>
          <a:bodyPr vert="horz" lIns="91440" tIns="45720" rIns="91440" bIns="45720" rtlCol="0">
            <a:normAutofit/>
          </a:bodyPr>
          <a:lstStyle/>
          <a:p>
            <a:r>
              <a:rPr lang="en-US" sz="1800" dirty="0"/>
              <a:t>Nessus is a free to use vulnerability scanner. This can provide a starting point into the assessment of a system. The screenshot shows the results for the Linux Server VM. This program provides a visual that can help an admin prioritize risks based on the severity of the level. </a:t>
            </a:r>
          </a:p>
        </p:txBody>
      </p:sp>
    </p:spTree>
    <p:extLst>
      <p:ext uri="{BB962C8B-B14F-4D97-AF65-F5344CB8AC3E}">
        <p14:creationId xmlns:p14="http://schemas.microsoft.com/office/powerpoint/2010/main" val="3519714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086F24EA-A487-A6BA-FC10-B21930908C05}"/>
              </a:ext>
            </a:extLst>
          </p:cNvPr>
          <p:cNvSpPr>
            <a:spLocks noGrp="1"/>
          </p:cNvSpPr>
          <p:nvPr>
            <p:ph type="title"/>
          </p:nvPr>
        </p:nvSpPr>
        <p:spPr>
          <a:xfrm>
            <a:off x="1139044" y="2090114"/>
            <a:ext cx="3382890" cy="2481886"/>
          </a:xfrm>
        </p:spPr>
        <p:txBody>
          <a:bodyPr>
            <a:normAutofit/>
          </a:bodyPr>
          <a:lstStyle/>
          <a:p>
            <a:pPr algn="ctr"/>
            <a:r>
              <a:rPr lang="en-US" dirty="0"/>
              <a:t>Challenges</a:t>
            </a:r>
          </a:p>
        </p:txBody>
      </p:sp>
      <p:sp>
        <p:nvSpPr>
          <p:cNvPr id="6" name="Content Placeholder 5">
            <a:extLst>
              <a:ext uri="{FF2B5EF4-FFF2-40B4-BE49-F238E27FC236}">
                <a16:creationId xmlns:a16="http://schemas.microsoft.com/office/drawing/2014/main" id="{790CD996-24F9-4239-BFA7-3627920A50C9}"/>
              </a:ext>
            </a:extLst>
          </p:cNvPr>
          <p:cNvSpPr>
            <a:spLocks noGrp="1"/>
          </p:cNvSpPr>
          <p:nvPr>
            <p:ph idx="1"/>
          </p:nvPr>
        </p:nvSpPr>
        <p:spPr>
          <a:xfrm>
            <a:off x="5285014" y="964850"/>
            <a:ext cx="6068786" cy="4928300"/>
          </a:xfrm>
        </p:spPr>
        <p:txBody>
          <a:bodyPr anchor="ctr">
            <a:normAutofit/>
          </a:bodyPr>
          <a:lstStyle/>
          <a:p>
            <a:pPr marL="0" indent="0">
              <a:buNone/>
            </a:pPr>
            <a:r>
              <a:rPr lang="en-US" sz="2000"/>
              <a:t>I found the weekly labs to be straightforward and easy to follow, with clear instructions. The only real challenge was understanding the relevance of each lab to the concepts I was learning. At times, I felt overwhelmed by the amount of information and found myself confusing topics from different classes, as they covered similar material. However, this project helped me consolidate the information and gain a better understanding of the concepts.</a:t>
            </a:r>
          </a:p>
        </p:txBody>
      </p:sp>
    </p:spTree>
    <p:extLst>
      <p:ext uri="{BB962C8B-B14F-4D97-AF65-F5344CB8AC3E}">
        <p14:creationId xmlns:p14="http://schemas.microsoft.com/office/powerpoint/2010/main" val="2466189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010C3A0-81E7-03B3-5041-C5DB243909BE}"/>
              </a:ext>
            </a:extLst>
          </p:cNvPr>
          <p:cNvSpPr>
            <a:spLocks noGrp="1"/>
          </p:cNvSpPr>
          <p:nvPr>
            <p:ph type="title"/>
          </p:nvPr>
        </p:nvSpPr>
        <p:spPr>
          <a:xfrm>
            <a:off x="1139044" y="2090114"/>
            <a:ext cx="3382890" cy="2481886"/>
          </a:xfrm>
        </p:spPr>
        <p:txBody>
          <a:bodyPr>
            <a:normAutofit/>
          </a:bodyPr>
          <a:lstStyle/>
          <a:p>
            <a:pPr algn="ctr"/>
            <a:r>
              <a:rPr lang="en-US" dirty="0"/>
              <a:t>Career Skills</a:t>
            </a:r>
          </a:p>
        </p:txBody>
      </p:sp>
      <p:sp>
        <p:nvSpPr>
          <p:cNvPr id="3" name="Content Placeholder 2">
            <a:extLst>
              <a:ext uri="{FF2B5EF4-FFF2-40B4-BE49-F238E27FC236}">
                <a16:creationId xmlns:a16="http://schemas.microsoft.com/office/drawing/2014/main" id="{9BBA97C5-6F8A-917C-3419-DA973DD4BE67}"/>
              </a:ext>
            </a:extLst>
          </p:cNvPr>
          <p:cNvSpPr>
            <a:spLocks noGrp="1"/>
          </p:cNvSpPr>
          <p:nvPr>
            <p:ph idx="1"/>
          </p:nvPr>
        </p:nvSpPr>
        <p:spPr>
          <a:xfrm>
            <a:off x="5285014" y="1690635"/>
            <a:ext cx="6068786" cy="3476730"/>
          </a:xfrm>
        </p:spPr>
        <p:txBody>
          <a:bodyPr anchor="ctr">
            <a:normAutofit/>
          </a:bodyPr>
          <a:lstStyle/>
          <a:p>
            <a:pPr marL="0" indent="0">
              <a:buNone/>
            </a:pPr>
            <a:r>
              <a:rPr lang="en-US" sz="2000" dirty="0"/>
              <a:t>This course has significantly enhanced my career skills, particularly in risk assessment and management. I further developed my command line knowledge and practice, which is essential for efficient system navigation. The labs deepened my understanding of risk and vulnerability assessment, encryption techniques, and policy writing. These experiences have strengthened my InfoSec skills, preparing me to tackle real-world challenges with confidence. I now feel equipped to apply these skills in diverse professional settings.</a:t>
            </a:r>
          </a:p>
        </p:txBody>
      </p:sp>
    </p:spTree>
    <p:extLst>
      <p:ext uri="{BB962C8B-B14F-4D97-AF65-F5344CB8AC3E}">
        <p14:creationId xmlns:p14="http://schemas.microsoft.com/office/powerpoint/2010/main" val="853559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6443E1C-7C41-280A-9BF7-F4AD7B07A084}"/>
              </a:ext>
            </a:extLst>
          </p:cNvPr>
          <p:cNvSpPr>
            <a:spLocks noGrp="1"/>
          </p:cNvSpPr>
          <p:nvPr>
            <p:ph type="title"/>
          </p:nvPr>
        </p:nvSpPr>
        <p:spPr>
          <a:xfrm>
            <a:off x="1139044" y="2090114"/>
            <a:ext cx="3382890" cy="2481886"/>
          </a:xfrm>
        </p:spPr>
        <p:txBody>
          <a:bodyPr>
            <a:normAutofit/>
          </a:bodyPr>
          <a:lstStyle/>
          <a:p>
            <a:pPr algn="ctr"/>
            <a:r>
              <a:rPr lang="en-US" dirty="0"/>
              <a:t>Conclusion</a:t>
            </a:r>
            <a:endParaRPr lang="en-US"/>
          </a:p>
        </p:txBody>
      </p:sp>
      <p:sp>
        <p:nvSpPr>
          <p:cNvPr id="3" name="Content Placeholder 2">
            <a:extLst>
              <a:ext uri="{FF2B5EF4-FFF2-40B4-BE49-F238E27FC236}">
                <a16:creationId xmlns:a16="http://schemas.microsoft.com/office/drawing/2014/main" id="{ACCC5728-EAA4-D342-BDFD-4B4C936AD399}"/>
              </a:ext>
            </a:extLst>
          </p:cNvPr>
          <p:cNvSpPr>
            <a:spLocks noGrp="1"/>
          </p:cNvSpPr>
          <p:nvPr>
            <p:ph idx="1"/>
          </p:nvPr>
        </p:nvSpPr>
        <p:spPr>
          <a:xfrm>
            <a:off x="5285014" y="964850"/>
            <a:ext cx="6068786" cy="4928300"/>
          </a:xfrm>
        </p:spPr>
        <p:txBody>
          <a:bodyPr anchor="ctr">
            <a:normAutofit/>
          </a:bodyPr>
          <a:lstStyle/>
          <a:p>
            <a:pPr marL="0" indent="0">
              <a:buNone/>
            </a:pPr>
            <a:r>
              <a:rPr lang="en-US" sz="2000"/>
              <a:t>I thoroughly enjoyed this course and the weekly labs. The information seamlessly integrated concepts from my previous courses, enhancing my understanding. It was rewarding to apply the material to various scenarios each week. I now have a deeper grasp of risk assessment and management, and I feel more confident in handling situations similar to those encountered in this project. I am eager to continue my education in these areas and am excited about the opportunities this newfound knowledge will bring to my career and personal growth.</a:t>
            </a:r>
          </a:p>
        </p:txBody>
      </p:sp>
    </p:spTree>
    <p:extLst>
      <p:ext uri="{BB962C8B-B14F-4D97-AF65-F5344CB8AC3E}">
        <p14:creationId xmlns:p14="http://schemas.microsoft.com/office/powerpoint/2010/main" val="4225073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9A5FE90-E9C7-DEFB-D9CA-3603A261E246}"/>
              </a:ext>
            </a:extLst>
          </p:cNvPr>
          <p:cNvSpPr>
            <a:spLocks noGrp="1"/>
          </p:cNvSpPr>
          <p:nvPr>
            <p:ph type="title"/>
          </p:nvPr>
        </p:nvSpPr>
        <p:spPr>
          <a:xfrm>
            <a:off x="1139044" y="2090114"/>
            <a:ext cx="3382890" cy="2481886"/>
          </a:xfrm>
        </p:spPr>
        <p:txBody>
          <a:bodyPr>
            <a:normAutofit/>
          </a:bodyPr>
          <a:lstStyle/>
          <a:p>
            <a:pPr algn="ctr"/>
            <a:r>
              <a:rPr lang="en-US" dirty="0"/>
              <a:t>References</a:t>
            </a:r>
            <a:endParaRPr lang="en-US"/>
          </a:p>
        </p:txBody>
      </p:sp>
      <p:sp>
        <p:nvSpPr>
          <p:cNvPr id="3" name="Content Placeholder 2">
            <a:extLst>
              <a:ext uri="{FF2B5EF4-FFF2-40B4-BE49-F238E27FC236}">
                <a16:creationId xmlns:a16="http://schemas.microsoft.com/office/drawing/2014/main" id="{94E99487-C87B-FE99-C176-DA7DD2A2FEE4}"/>
              </a:ext>
            </a:extLst>
          </p:cNvPr>
          <p:cNvSpPr>
            <a:spLocks noGrp="1"/>
          </p:cNvSpPr>
          <p:nvPr>
            <p:ph idx="1"/>
          </p:nvPr>
        </p:nvSpPr>
        <p:spPr>
          <a:xfrm>
            <a:off x="5285014" y="964850"/>
            <a:ext cx="6068786" cy="4928300"/>
          </a:xfrm>
        </p:spPr>
        <p:txBody>
          <a:bodyPr anchor="ctr">
            <a:normAutofit/>
          </a:bodyPr>
          <a:lstStyle/>
          <a:p>
            <a:pPr marL="57150" indent="-285750">
              <a:spcAft>
                <a:spcPts val="800"/>
              </a:spcAft>
            </a:pPr>
            <a:r>
              <a:rPr lang="en-US" sz="2000" kern="100">
                <a:latin typeface="Aptos" panose="020B0004020202020204" pitchFamily="34" charset="0"/>
                <a:ea typeface="Aptos" panose="020B0004020202020204" pitchFamily="34" charset="0"/>
                <a:cs typeface="Times New Roman" panose="02020603050405020304" pitchFamily="18" charset="0"/>
              </a:rPr>
              <a:t>ACI Learning / Infosec Learning Inc Skill Labs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57150" indent="-285750">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Ciampa, M., Ph. D. (2018). </a:t>
            </a:r>
            <a:r>
              <a:rPr lang="en-US" sz="2000" i="1" kern="100">
                <a:effectLst/>
                <a:latin typeface="Aptos" panose="020B0004020202020204" pitchFamily="34" charset="0"/>
                <a:ea typeface="Aptos" panose="020B0004020202020204" pitchFamily="34" charset="0"/>
                <a:cs typeface="Times New Roman" panose="02020603050405020304" pitchFamily="18" charset="0"/>
              </a:rPr>
              <a:t>CompTIA Security+ Guide to Network Security Fundamentals</a:t>
            </a:r>
            <a:r>
              <a:rPr lang="en-US" sz="2000" kern="100">
                <a:effectLst/>
                <a:latin typeface="Aptos" panose="020B0004020202020204" pitchFamily="34" charset="0"/>
                <a:ea typeface="Aptos" panose="020B0004020202020204" pitchFamily="34" charset="0"/>
                <a:cs typeface="Times New Roman" panose="02020603050405020304" pitchFamily="18" charset="0"/>
              </a:rPr>
              <a:t> (6th ed.) [Ebook]. Cengage.</a:t>
            </a:r>
          </a:p>
          <a:p>
            <a:pPr>
              <a:spcAft>
                <a:spcPts val="800"/>
              </a:spcAft>
            </a:pPr>
            <a:r>
              <a:rPr lang="en-US" sz="2000" kern="100">
                <a:latin typeface="Aptos" panose="020B0004020202020204" pitchFamily="34" charset="0"/>
                <a:ea typeface="Aptos" panose="020B0004020202020204" pitchFamily="34" charset="0"/>
                <a:cs typeface="Times New Roman" panose="02020603050405020304" pitchFamily="18" charset="0"/>
              </a:rPr>
              <a:t>GeeksforGeeks. (2024, July 3). iptables command in Linux with Examples. GeeksforGeeks. https://www.geeksforgeeks.org/iptables-command-in-linux-with-examples/</a:t>
            </a:r>
          </a:p>
          <a:p>
            <a:pPr marL="0" marR="0" indent="0">
              <a:spcAft>
                <a:spcPts val="800"/>
              </a:spcAft>
              <a:buNone/>
            </a:pP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3840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ctrTitle"/>
          </p:nvPr>
        </p:nvSpPr>
        <p:spPr>
          <a:xfrm>
            <a:off x="838200" y="713312"/>
            <a:ext cx="4038600" cy="5431376"/>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Asymmetric Key Encryption </a:t>
            </a:r>
          </a:p>
        </p:txBody>
      </p:sp>
      <p:sp>
        <p:nvSpPr>
          <p:cNvPr id="3" name="TextBox 2">
            <a:extLst>
              <a:ext uri="{FF2B5EF4-FFF2-40B4-BE49-F238E27FC236}">
                <a16:creationId xmlns:a16="http://schemas.microsoft.com/office/drawing/2014/main" id="{E611A231-8ADA-B17A-1CD1-217E74218E1B}"/>
              </a:ext>
            </a:extLst>
          </p:cNvPr>
          <p:cNvSpPr txBox="1"/>
          <p:nvPr/>
        </p:nvSpPr>
        <p:spPr>
          <a:xfrm>
            <a:off x="5714999" y="713313"/>
            <a:ext cx="5638801" cy="5431376"/>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t>Grasping the concept of cryptography is essential for protecting systems from threats. Encryption secures files, mitigates risks, and ensures that data is not easily accessed by unauthorized users. The process of encryption takes plaintext, unencrypted data, and scrambles it so that it becomes unreadable, resulting in what is known as ciphertext. Cryptography offers protection for data in use, data in transit, and data at rest, with keys generated to decrypt or unscramble the data.</a:t>
            </a:r>
          </a:p>
          <a:p>
            <a:pPr defTabSz="914400">
              <a:lnSpc>
                <a:spcPct val="90000"/>
              </a:lnSpc>
              <a:spcAft>
                <a:spcPts val="600"/>
              </a:spcAft>
            </a:pPr>
            <a:r>
              <a:rPr lang="en-US" sz="2000" dirty="0"/>
              <a:t>Symmetric cryptography uses the same key to encrypt and decrypt data. Asymmetric cryptography involves a pair of mathematically related keys, public and private, to encrypt and decrypt data. In the next few slides, I will demonstrate asymmetric cryptography in a Linux system. </a:t>
            </a:r>
          </a:p>
        </p:txBody>
      </p:sp>
    </p:spTree>
    <p:extLst>
      <p:ext uri="{BB962C8B-B14F-4D97-AF65-F5344CB8AC3E}">
        <p14:creationId xmlns:p14="http://schemas.microsoft.com/office/powerpoint/2010/main" val="1874977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15515" y="1595289"/>
            <a:ext cx="3978442" cy="1044068"/>
          </a:xfrm>
        </p:spPr>
        <p:txBody>
          <a:bodyPr vert="horz" lIns="91440" tIns="45720" rIns="91440" bIns="45720" rtlCol="0" anchor="b">
            <a:normAutofit/>
          </a:bodyPr>
          <a:lstStyle/>
          <a:p>
            <a:r>
              <a:rPr lang="en-US" sz="4400" kern="1200" dirty="0">
                <a:solidFill>
                  <a:schemeClr val="tx1"/>
                </a:solidFill>
                <a:latin typeface="+mj-lt"/>
                <a:ea typeface="+mj-ea"/>
                <a:cs typeface="+mj-cs"/>
              </a:rPr>
              <a:t>File Encryption</a:t>
            </a:r>
          </a:p>
        </p:txBody>
      </p:sp>
      <p:pic>
        <p:nvPicPr>
          <p:cNvPr id="4" name="Picture Placeholder 3">
            <a:extLst>
              <a:ext uri="{FF2B5EF4-FFF2-40B4-BE49-F238E27FC236}">
                <a16:creationId xmlns:a16="http://schemas.microsoft.com/office/drawing/2014/main" id="{A957486F-8459-08C7-A634-0CC8DE103A1E}"/>
              </a:ext>
            </a:extLst>
          </p:cNvPr>
          <p:cNvPicPr>
            <a:picLocks noGrp="1" noChangeAspect="1"/>
          </p:cNvPicPr>
          <p:nvPr>
            <p:ph type="pic" idx="1"/>
          </p:nvPr>
        </p:nvPicPr>
        <p:blipFill>
          <a:blip r:embed="rId2"/>
          <a:srcRect l="1241" t="20734" r="9370" b="5018"/>
          <a:stretch/>
        </p:blipFill>
        <p:spPr>
          <a:xfrm>
            <a:off x="593406" y="1848896"/>
            <a:ext cx="4799773" cy="288042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36118" y="2843000"/>
            <a:ext cx="3978442" cy="2419711"/>
          </a:xfrm>
        </p:spPr>
        <p:txBody>
          <a:bodyPr vert="horz" lIns="91440" tIns="45720" rIns="91440" bIns="45720" rtlCol="0">
            <a:normAutofit/>
          </a:bodyPr>
          <a:lstStyle/>
          <a:p>
            <a:r>
              <a:rPr lang="en-US" sz="1800" dirty="0"/>
              <a:t>This screenshot demonstrates the encryption process of the file. The data file was created using Nano text editor. Using the Gnu Privacy Guard (GPG), I was able to successfully encrypt the text file. The image shows both the plaintext and the encrypted text. The keys were generated prior to this process using GPG.</a:t>
            </a:r>
          </a:p>
        </p:txBody>
      </p:sp>
    </p:spTree>
    <p:extLst>
      <p:ext uri="{BB962C8B-B14F-4D97-AF65-F5344CB8AC3E}">
        <p14:creationId xmlns:p14="http://schemas.microsoft.com/office/powerpoint/2010/main" val="2693359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43499" y="1098406"/>
            <a:ext cx="3978442" cy="1631950"/>
          </a:xfrm>
        </p:spPr>
        <p:txBody>
          <a:bodyPr vert="horz" lIns="91440" tIns="45720" rIns="91440" bIns="45720" rtlCol="0" anchor="b">
            <a:normAutofit/>
          </a:bodyPr>
          <a:lstStyle/>
          <a:p>
            <a:r>
              <a:rPr lang="en-US" sz="4400" kern="1200" dirty="0">
                <a:solidFill>
                  <a:schemeClr val="tx1"/>
                </a:solidFill>
                <a:latin typeface="+mj-lt"/>
                <a:ea typeface="+mj-ea"/>
                <a:cs typeface="+mj-cs"/>
              </a:rPr>
              <a:t>File Decryption</a:t>
            </a:r>
          </a:p>
        </p:txBody>
      </p:sp>
      <p:pic>
        <p:nvPicPr>
          <p:cNvPr id="4" name="Picture Placeholder 3">
            <a:extLst>
              <a:ext uri="{FF2B5EF4-FFF2-40B4-BE49-F238E27FC236}">
                <a16:creationId xmlns:a16="http://schemas.microsoft.com/office/drawing/2014/main" id="{0AD0A695-0606-A4FA-0AE1-A799C8C23E80}"/>
              </a:ext>
            </a:extLst>
          </p:cNvPr>
          <p:cNvPicPr>
            <a:picLocks noGrp="1" noChangeAspect="1"/>
          </p:cNvPicPr>
          <p:nvPr>
            <p:ph type="pic" idx="1"/>
          </p:nvPr>
        </p:nvPicPr>
        <p:blipFill>
          <a:blip r:embed="rId2"/>
          <a:srcRect t="21200" r="13146" b="2573"/>
          <a:stretch/>
        </p:blipFill>
        <p:spPr>
          <a:xfrm>
            <a:off x="546235" y="1808703"/>
            <a:ext cx="4942240" cy="316642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663163" y="2967850"/>
            <a:ext cx="3978442" cy="2419711"/>
          </a:xfrm>
        </p:spPr>
        <p:txBody>
          <a:bodyPr vert="horz" lIns="91440" tIns="45720" rIns="91440" bIns="45720" rtlCol="0">
            <a:normAutofit/>
          </a:bodyPr>
          <a:lstStyle/>
          <a:p>
            <a:r>
              <a:rPr lang="en-US" sz="2000" dirty="0"/>
              <a:t>At this point, the original unencrypted file is removed to make sure the data remains secure. Now, the only way to view the contents of the text file is to decrypt it. Using GPG, I decrypted the file and displayed the contents.</a:t>
            </a:r>
          </a:p>
        </p:txBody>
      </p:sp>
    </p:spTree>
    <p:extLst>
      <p:ext uri="{BB962C8B-B14F-4D97-AF65-F5344CB8AC3E}">
        <p14:creationId xmlns:p14="http://schemas.microsoft.com/office/powerpoint/2010/main" val="4286483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ctrTitle"/>
          </p:nvPr>
        </p:nvSpPr>
        <p:spPr>
          <a:xfrm>
            <a:off x="576945" y="713312"/>
            <a:ext cx="3934767" cy="5431376"/>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Stateful Firewall </a:t>
            </a:r>
          </a:p>
        </p:txBody>
      </p:sp>
      <p:sp>
        <p:nvSpPr>
          <p:cNvPr id="4" name="TextBox 3">
            <a:extLst>
              <a:ext uri="{FF2B5EF4-FFF2-40B4-BE49-F238E27FC236}">
                <a16:creationId xmlns:a16="http://schemas.microsoft.com/office/drawing/2014/main" id="{A372D02A-930D-0429-97C0-1F791DA5EC65}"/>
              </a:ext>
            </a:extLst>
          </p:cNvPr>
          <p:cNvSpPr txBox="1"/>
          <p:nvPr/>
        </p:nvSpPr>
        <p:spPr>
          <a:xfrm>
            <a:off x="6095999" y="713313"/>
            <a:ext cx="5257801" cy="5431376"/>
          </a:xfrm>
          <a:prstGeom prst="rect">
            <a:avLst/>
          </a:prstGeom>
        </p:spPr>
        <p:txBody>
          <a:bodyPr vert="horz" lIns="91440" tIns="45720" rIns="91440" bIns="45720" rtlCol="0" anchor="ctr">
            <a:normAutofit lnSpcReduction="10000"/>
          </a:bodyPr>
          <a:lstStyle/>
          <a:p>
            <a:pPr defTabSz="914400">
              <a:lnSpc>
                <a:spcPct val="90000"/>
              </a:lnSpc>
              <a:spcAft>
                <a:spcPts val="600"/>
              </a:spcAft>
            </a:pPr>
            <a:r>
              <a:rPr lang="en-US" sz="2000" dirty="0"/>
              <a:t>Understanding the significance of firewalls is crucial for maintaining cybersecurity. Firewalls are versatile, functioning as either software or hardware, and are designed to control and filter malicious traffic from entering a device or network.</a:t>
            </a:r>
          </a:p>
          <a:p>
            <a:pPr defTabSz="914400">
              <a:lnSpc>
                <a:spcPct val="90000"/>
              </a:lnSpc>
              <a:spcAft>
                <a:spcPts val="600"/>
              </a:spcAft>
            </a:pPr>
            <a:r>
              <a:rPr lang="en-US" sz="2000" dirty="0"/>
              <a:t>A stateless firewall examines incoming packets of information. It accepts or denies these packets based on the rules set by the administrator, but it does not store information about connections. A stateful firewall keeps a record of the state of connection between an internal computer and an external device. This record of the connection and the rules set by the admin allow the firewall to make decisions on the incoming traffic. </a:t>
            </a:r>
          </a:p>
          <a:p>
            <a:pPr defTabSz="914400">
              <a:lnSpc>
                <a:spcPct val="90000"/>
              </a:lnSpc>
              <a:spcAft>
                <a:spcPts val="600"/>
              </a:spcAft>
            </a:pPr>
            <a:r>
              <a:rPr lang="en-US" sz="2000" dirty="0"/>
              <a:t>In the follow slides, I will demonstrate the configuration of a stateful firewall on a Linux system and testing it via a Kali Linux system.</a:t>
            </a:r>
          </a:p>
        </p:txBody>
      </p:sp>
    </p:spTree>
    <p:extLst>
      <p:ext uri="{BB962C8B-B14F-4D97-AF65-F5344CB8AC3E}">
        <p14:creationId xmlns:p14="http://schemas.microsoft.com/office/powerpoint/2010/main" val="2393020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8" name="Title 1"/>
          <p:cNvSpPr>
            <a:spLocks noGrp="1"/>
          </p:cNvSpPr>
          <p:nvPr>
            <p:ph type="title"/>
          </p:nvPr>
        </p:nvSpPr>
        <p:spPr>
          <a:xfrm>
            <a:off x="1139044" y="2090114"/>
            <a:ext cx="3382890" cy="2481886"/>
          </a:xfrm>
        </p:spPr>
        <p:txBody>
          <a:bodyPr vert="horz" lIns="91440" tIns="45720" rIns="91440" bIns="45720" rtlCol="0" anchor="ctr">
            <a:normAutofit/>
          </a:bodyPr>
          <a:lstStyle/>
          <a:p>
            <a:pPr algn="ctr"/>
            <a:r>
              <a:rPr lang="en-US" sz="4400" kern="1200">
                <a:solidFill>
                  <a:schemeClr val="tx1"/>
                </a:solidFill>
                <a:latin typeface="+mj-lt"/>
                <a:ea typeface="+mj-ea"/>
                <a:cs typeface="+mj-cs"/>
              </a:rPr>
              <a:t>Question</a:t>
            </a:r>
          </a:p>
        </p:txBody>
      </p:sp>
      <p:sp>
        <p:nvSpPr>
          <p:cNvPr id="9" name="Text Placeholder 3"/>
          <p:cNvSpPr>
            <a:spLocks noGrp="1"/>
          </p:cNvSpPr>
          <p:nvPr>
            <p:ph type="body" sz="half" idx="2"/>
          </p:nvPr>
        </p:nvSpPr>
        <p:spPr>
          <a:xfrm>
            <a:off x="5285014" y="964850"/>
            <a:ext cx="6068786" cy="4928300"/>
          </a:xfrm>
        </p:spPr>
        <p:txBody>
          <a:bodyPr vert="horz" lIns="91440" tIns="45720" rIns="91440" bIns="45720" rtlCol="0" anchor="ctr">
            <a:normAutofit/>
          </a:bodyPr>
          <a:lstStyle/>
          <a:p>
            <a:pPr>
              <a:spcBef>
                <a:spcPts val="0"/>
              </a:spcBef>
              <a:spcAft>
                <a:spcPts val="600"/>
              </a:spcAft>
            </a:pPr>
            <a:r>
              <a:rPr lang="en-US" sz="2000" dirty="0"/>
              <a:t>What effect does the </a:t>
            </a:r>
            <a:r>
              <a:rPr lang="en-US" sz="2000" dirty="0" err="1"/>
              <a:t>sudo</a:t>
            </a:r>
            <a:r>
              <a:rPr lang="en-US" sz="2000" dirty="0"/>
              <a:t> iptables --policy INPUT DROP command have on the access to computing resources?</a:t>
            </a:r>
          </a:p>
          <a:p>
            <a:pPr indent="-228600">
              <a:spcBef>
                <a:spcPts val="0"/>
              </a:spcBef>
              <a:spcAft>
                <a:spcPts val="600"/>
              </a:spcAft>
              <a:buFont typeface="Arial" panose="020B0604020202020204" pitchFamily="34" charset="0"/>
              <a:buChar char="•"/>
            </a:pPr>
            <a:endParaRPr lang="en-US" sz="2000" dirty="0"/>
          </a:p>
          <a:p>
            <a:pPr indent="-228600">
              <a:spcBef>
                <a:spcPts val="0"/>
              </a:spcBef>
              <a:spcAft>
                <a:spcPts val="600"/>
              </a:spcAft>
              <a:buFont typeface="Arial" panose="020B0604020202020204" pitchFamily="34" charset="0"/>
              <a:buChar char="•"/>
            </a:pPr>
            <a:endParaRPr lang="en-US" sz="2000" dirty="0"/>
          </a:p>
          <a:p>
            <a:pPr marL="171450" indent="-228600">
              <a:spcBef>
                <a:spcPts val="0"/>
              </a:spcBef>
              <a:spcAft>
                <a:spcPts val="600"/>
              </a:spcAft>
              <a:buFont typeface="Arial" panose="020B0604020202020204" pitchFamily="34" charset="0"/>
              <a:buChar char="•"/>
            </a:pPr>
            <a:r>
              <a:rPr lang="en-US" sz="2000" dirty="0"/>
              <a:t>This command sets it so that any incoming packet that doesn’t conform to the set of rules gets dropped without a response. The rules act like filters on the incoming traffic. When rules are set, the admin can block hackers by explicitly telling the system to block or allow certain traffic. This makes it harder for hackers to get easy access to your system and increases the security.</a:t>
            </a:r>
            <a:br>
              <a:rPr lang="en-US" sz="2000" dirty="0"/>
            </a:br>
            <a:endParaRPr lang="en-US" sz="2000" dirty="0"/>
          </a:p>
        </p:txBody>
      </p:sp>
    </p:spTree>
    <p:extLst>
      <p:ext uri="{BB962C8B-B14F-4D97-AF65-F5344CB8AC3E}">
        <p14:creationId xmlns:p14="http://schemas.microsoft.com/office/powerpoint/2010/main" val="2242183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45180" y="738503"/>
            <a:ext cx="3978442" cy="1631950"/>
          </a:xfrm>
        </p:spPr>
        <p:txBody>
          <a:bodyPr vert="horz" lIns="91440" tIns="45720" rIns="91440" bIns="45720" rtlCol="0" anchor="b">
            <a:normAutofit/>
          </a:bodyPr>
          <a:lstStyle/>
          <a:p>
            <a:r>
              <a:rPr lang="en-US" sz="4400" kern="1200" dirty="0">
                <a:solidFill>
                  <a:schemeClr val="tx1"/>
                </a:solidFill>
                <a:latin typeface="+mj-lt"/>
                <a:ea typeface="+mj-ea"/>
                <a:cs typeface="+mj-cs"/>
              </a:rPr>
              <a:t>Nmap Scan</a:t>
            </a:r>
          </a:p>
        </p:txBody>
      </p:sp>
      <p:pic>
        <p:nvPicPr>
          <p:cNvPr id="4" name="Picture 3" descr="A computer screen shot of a computer&#10;&#10;AI-generated content may be incorrect.">
            <a:extLst>
              <a:ext uri="{FF2B5EF4-FFF2-40B4-BE49-F238E27FC236}">
                <a16:creationId xmlns:a16="http://schemas.microsoft.com/office/drawing/2014/main" id="{B657E0FB-C949-6230-5EF5-6FDC9E346217}"/>
              </a:ext>
            </a:extLst>
          </p:cNvPr>
          <p:cNvPicPr>
            <a:picLocks noChangeAspect="1"/>
          </p:cNvPicPr>
          <p:nvPr/>
        </p:nvPicPr>
        <p:blipFill>
          <a:blip r:embed="rId2"/>
          <a:srcRect t="37073" r="15449"/>
          <a:stretch/>
        </p:blipFill>
        <p:spPr>
          <a:xfrm>
            <a:off x="375707" y="2069003"/>
            <a:ext cx="5145844" cy="2029767"/>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45179" y="2522137"/>
            <a:ext cx="3978442" cy="3336052"/>
          </a:xfrm>
        </p:spPr>
        <p:txBody>
          <a:bodyPr vert="horz" lIns="91440" tIns="45720" rIns="91440" bIns="45720" rtlCol="0">
            <a:normAutofit lnSpcReduction="10000"/>
          </a:bodyPr>
          <a:lstStyle/>
          <a:p>
            <a:r>
              <a:rPr lang="en-US" sz="1800" dirty="0"/>
              <a:t>After testing the connections of the Linux Server and Kali Linux virtual machines, the ports were verified using Nmap. The first configuration drops all incoming traffic to the Linux Server VM. Then, all configurations were flushed from the system and the firewall was then reconfigured to allow certain ports to accept incoming traffic. The Iptables were saved to make sure the configurations would continue after reboot. The number of open ports were significantly reduced to the list in the screenshot. </a:t>
            </a:r>
          </a:p>
        </p:txBody>
      </p:sp>
    </p:spTree>
    <p:extLst>
      <p:ext uri="{BB962C8B-B14F-4D97-AF65-F5344CB8AC3E}">
        <p14:creationId xmlns:p14="http://schemas.microsoft.com/office/powerpoint/2010/main" val="2766802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ctrTitle"/>
          </p:nvPr>
        </p:nvSpPr>
        <p:spPr>
          <a:xfrm>
            <a:off x="713433" y="713312"/>
            <a:ext cx="4163367" cy="5431376"/>
          </a:xfrm>
        </p:spPr>
        <p:txBody>
          <a:bodyPr vert="horz" lIns="91440" tIns="45720" rIns="91440" bIns="45720" rtlCol="0" anchor="ctr">
            <a:normAutofit/>
          </a:bodyPr>
          <a:lstStyle/>
          <a:p>
            <a:pPr algn="l"/>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Bring Your Own Device (BYOD)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Security Policy </a:t>
            </a:r>
          </a:p>
        </p:txBody>
      </p:sp>
      <p:sp>
        <p:nvSpPr>
          <p:cNvPr id="3" name="TextBox 2">
            <a:extLst>
              <a:ext uri="{FF2B5EF4-FFF2-40B4-BE49-F238E27FC236}">
                <a16:creationId xmlns:a16="http://schemas.microsoft.com/office/drawing/2014/main" id="{4DA6CE41-92F7-4C9F-4714-2990015C4F0A}"/>
              </a:ext>
            </a:extLst>
          </p:cNvPr>
          <p:cNvSpPr txBox="1"/>
          <p:nvPr/>
        </p:nvSpPr>
        <p:spPr>
          <a:xfrm>
            <a:off x="5998867" y="713313"/>
            <a:ext cx="5354934" cy="5431376"/>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t>Every company and organization establishes policies that provide guidelines for employees to follow, enabling them to actively safeguard the data they handle. Some companies permit employees to use their personal devices, with the IT department configuring these devices to ensure the company's private data remains secure.</a:t>
            </a:r>
          </a:p>
          <a:p>
            <a:pPr defTabSz="914400">
              <a:lnSpc>
                <a:spcPct val="90000"/>
              </a:lnSpc>
              <a:spcAft>
                <a:spcPts val="600"/>
              </a:spcAft>
            </a:pPr>
            <a:r>
              <a:rPr lang="en-US" sz="2000" dirty="0"/>
              <a:t>It is important to be able to read and understand these security policies. However, it is equally important to be able to write the policy. In the following slides, I have outlined my own security policy involving the practice of bringing your own device. My policy was created using the SANS security policy template for the Bring Your Own Device security policy developed by the SANS Institute. </a:t>
            </a:r>
          </a:p>
        </p:txBody>
      </p:sp>
    </p:spTree>
    <p:extLst>
      <p:ext uri="{BB962C8B-B14F-4D97-AF65-F5344CB8AC3E}">
        <p14:creationId xmlns:p14="http://schemas.microsoft.com/office/powerpoint/2010/main" val="4008640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3006</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Fundamentals of Information System Security SEC285 Final Project</vt:lpstr>
      <vt:lpstr>Introduction</vt:lpstr>
      <vt:lpstr>Asymmetric Key Encryption </vt:lpstr>
      <vt:lpstr>File Encryption</vt:lpstr>
      <vt:lpstr>File Decryption</vt:lpstr>
      <vt:lpstr>Stateful Firewall </vt:lpstr>
      <vt:lpstr>Question</vt:lpstr>
      <vt:lpstr>Nmap Scan</vt:lpstr>
      <vt:lpstr> Bring Your Own Device (BYOD)  Security Policy </vt:lpstr>
      <vt:lpstr>PowerPoint Presentation</vt:lpstr>
      <vt:lpstr>PowerPoint Presentation</vt:lpstr>
      <vt:lpstr>PowerPoint Presentation</vt:lpstr>
      <vt:lpstr>PowerPoint Presentation</vt:lpstr>
      <vt:lpstr> Multifactor Authentication (MFA) </vt:lpstr>
      <vt:lpstr>Common-auth Configuration File</vt:lpstr>
      <vt:lpstr>MFA Logon Screen</vt:lpstr>
      <vt:lpstr> Vulnerability Assessment</vt:lpstr>
      <vt:lpstr>Nmap</vt:lpstr>
      <vt:lpstr>NetCat</vt:lpstr>
      <vt:lpstr>Wireshark</vt:lpstr>
      <vt:lpstr>Nessus</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Narcaine 13</dc:creator>
  <cp:lastModifiedBy>Narcaine 13</cp:lastModifiedBy>
  <cp:revision>1</cp:revision>
  <dcterms:created xsi:type="dcterms:W3CDTF">2025-04-17T01:02:34Z</dcterms:created>
  <dcterms:modified xsi:type="dcterms:W3CDTF">2025-04-24T01:41:05Z</dcterms:modified>
</cp:coreProperties>
</file>