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59"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9" r:id="rId24"/>
    <p:sldId id="280" r:id="rId25"/>
    <p:sldId id="281" r:id="rId26"/>
    <p:sldId id="277" r:id="rId27"/>
    <p:sldId id="282" r:id="rId28"/>
    <p:sldId id="283" r:id="rId29"/>
    <p:sldId id="284" r:id="rId30"/>
    <p:sldId id="285" r:id="rId31"/>
    <p:sldId id="28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EBC66C-7EE2-441F-BADB-EE18EDE48F1F}" v="107" dt="2025-12-18T01:55:01.3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6" d="100"/>
          <a:sy n="76" d="100"/>
        </p:scale>
        <p:origin x="62"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rcaine 13" userId="7f7142efcc06689c" providerId="LiveId" clId="{89C26C99-BA8C-4CD6-B5DA-D6B12F09A4D2}"/>
    <pc:docChg chg="undo custSel addSld delSld modSld">
      <pc:chgData name="Narcaine 13" userId="7f7142efcc06689c" providerId="LiveId" clId="{89C26C99-BA8C-4CD6-B5DA-D6B12F09A4D2}" dt="2025-12-18T01:55:51.423" v="3619" actId="26606"/>
      <pc:docMkLst>
        <pc:docMk/>
      </pc:docMkLst>
      <pc:sldChg chg="addSp delSp modSp mod setBg addAnim delDesignElem">
        <pc:chgData name="Narcaine 13" userId="7f7142efcc06689c" providerId="LiveId" clId="{89C26C99-BA8C-4CD6-B5DA-D6B12F09A4D2}" dt="2025-12-18T01:42:41.290" v="3412"/>
        <pc:sldMkLst>
          <pc:docMk/>
          <pc:sldMk cId="1705758297" sldId="256"/>
        </pc:sldMkLst>
        <pc:spChg chg="mod">
          <ac:chgData name="Narcaine 13" userId="7f7142efcc06689c" providerId="LiveId" clId="{89C26C99-BA8C-4CD6-B5DA-D6B12F09A4D2}" dt="2025-12-18T01:21:25.971" v="3275" actId="208"/>
          <ac:spMkLst>
            <pc:docMk/>
            <pc:sldMk cId="1705758297" sldId="256"/>
            <ac:spMk id="2" creationId="{38D48D07-E756-D204-121D-10AEECD2AFCE}"/>
          </ac:spMkLst>
        </pc:spChg>
        <pc:spChg chg="mod">
          <ac:chgData name="Narcaine 13" userId="7f7142efcc06689c" providerId="LiveId" clId="{89C26C99-BA8C-4CD6-B5DA-D6B12F09A4D2}" dt="2025-12-18T01:20:47.444" v="3273" actId="20577"/>
          <ac:spMkLst>
            <pc:docMk/>
            <pc:sldMk cId="1705758297" sldId="256"/>
            <ac:spMk id="3" creationId="{A86398EE-82FB-1CEF-F764-DCF640CAE12B}"/>
          </ac:spMkLst>
        </pc:spChg>
        <pc:spChg chg="add del">
          <ac:chgData name="Narcaine 13" userId="7f7142efcc06689c" providerId="LiveId" clId="{89C26C99-BA8C-4CD6-B5DA-D6B12F09A4D2}" dt="2025-12-18T01:42:41.290" v="3412"/>
          <ac:spMkLst>
            <pc:docMk/>
            <pc:sldMk cId="1705758297" sldId="256"/>
            <ac:spMk id="9" creationId="{C8320351-9FA2-4A26-885B-BB8F3E4902D2}"/>
          </ac:spMkLst>
        </pc:spChg>
        <pc:spChg chg="add del">
          <ac:chgData name="Narcaine 13" userId="7f7142efcc06689c" providerId="LiveId" clId="{89C26C99-BA8C-4CD6-B5DA-D6B12F09A4D2}" dt="2025-12-18T01:42:41.290" v="3412"/>
          <ac:spMkLst>
            <pc:docMk/>
            <pc:sldMk cId="1705758297" sldId="256"/>
            <ac:spMk id="11" creationId="{68CD2EFB-78C2-4C6E-A6B9-4ED12FAD5B99}"/>
          </ac:spMkLst>
        </pc:spChg>
        <pc:picChg chg="add">
          <ac:chgData name="Narcaine 13" userId="7f7142efcc06689c" providerId="LiveId" clId="{89C26C99-BA8C-4CD6-B5DA-D6B12F09A4D2}" dt="2025-12-18T01:20:38.544" v="3269" actId="26606"/>
          <ac:picMkLst>
            <pc:docMk/>
            <pc:sldMk cId="1705758297" sldId="256"/>
            <ac:picMk id="5" creationId="{6B2141FA-D351-51FB-C0D7-F5C2F7D69604}"/>
          </ac:picMkLst>
        </pc:picChg>
      </pc:sldChg>
      <pc:sldChg chg="addSp delSp modSp mod setBg delDesignElem">
        <pc:chgData name="Narcaine 13" userId="7f7142efcc06689c" providerId="LiveId" clId="{89C26C99-BA8C-4CD6-B5DA-D6B12F09A4D2}" dt="2025-12-18T01:42:41.290" v="3412"/>
        <pc:sldMkLst>
          <pc:docMk/>
          <pc:sldMk cId="1836010365" sldId="257"/>
        </pc:sldMkLst>
        <pc:spChg chg="mod">
          <ac:chgData name="Narcaine 13" userId="7f7142efcc06689c" providerId="LiveId" clId="{89C26C99-BA8C-4CD6-B5DA-D6B12F09A4D2}" dt="2025-12-18T01:21:49.112" v="3280" actId="26606"/>
          <ac:spMkLst>
            <pc:docMk/>
            <pc:sldMk cId="1836010365" sldId="257"/>
            <ac:spMk id="2" creationId="{127EA619-93C2-D3CB-164B-6243AB1CEE8E}"/>
          </ac:spMkLst>
        </pc:spChg>
        <pc:spChg chg="mod">
          <ac:chgData name="Narcaine 13" userId="7f7142efcc06689c" providerId="LiveId" clId="{89C26C99-BA8C-4CD6-B5DA-D6B12F09A4D2}" dt="2025-12-18T01:21:49.112" v="3280" actId="26606"/>
          <ac:spMkLst>
            <pc:docMk/>
            <pc:sldMk cId="1836010365" sldId="257"/>
            <ac:spMk id="3" creationId="{8AA6CC8D-AE17-5E93-E0C1-CD0C3C599942}"/>
          </ac:spMkLst>
        </pc:spChg>
        <pc:spChg chg="add del">
          <ac:chgData name="Narcaine 13" userId="7f7142efcc06689c" providerId="LiveId" clId="{89C26C99-BA8C-4CD6-B5DA-D6B12F09A4D2}" dt="2025-12-18T01:21:48.010" v="3277" actId="26606"/>
          <ac:spMkLst>
            <pc:docMk/>
            <pc:sldMk cId="1836010365" sldId="257"/>
            <ac:spMk id="8" creationId="{DEE2AD96-B495-4E06-9291-B71706F728CB}"/>
          </ac:spMkLst>
        </pc:spChg>
        <pc:spChg chg="add del">
          <ac:chgData name="Narcaine 13" userId="7f7142efcc06689c" providerId="LiveId" clId="{89C26C99-BA8C-4CD6-B5DA-D6B12F09A4D2}" dt="2025-12-18T01:21:48.010" v="3277" actId="26606"/>
          <ac:spMkLst>
            <pc:docMk/>
            <pc:sldMk cId="1836010365" sldId="257"/>
            <ac:spMk id="10" creationId="{53CF6D67-C5A8-4ADD-9E8E-1E38CA1D3166}"/>
          </ac:spMkLst>
        </pc:spChg>
        <pc:spChg chg="add del">
          <ac:chgData name="Narcaine 13" userId="7f7142efcc06689c" providerId="LiveId" clId="{89C26C99-BA8C-4CD6-B5DA-D6B12F09A4D2}" dt="2025-12-18T01:21:48.010" v="3277" actId="26606"/>
          <ac:spMkLst>
            <pc:docMk/>
            <pc:sldMk cId="1836010365" sldId="257"/>
            <ac:spMk id="12" creationId="{86909FA0-B515-4681-B7A8-FA281D133B94}"/>
          </ac:spMkLst>
        </pc:spChg>
        <pc:spChg chg="add del">
          <ac:chgData name="Narcaine 13" userId="7f7142efcc06689c" providerId="LiveId" clId="{89C26C99-BA8C-4CD6-B5DA-D6B12F09A4D2}" dt="2025-12-18T01:21:48.010" v="3277" actId="26606"/>
          <ac:spMkLst>
            <pc:docMk/>
            <pc:sldMk cId="1836010365" sldId="257"/>
            <ac:spMk id="14" creationId="{21C9FE86-FCC3-4A31-AA1C-C882262B7FE7}"/>
          </ac:spMkLst>
        </pc:spChg>
        <pc:spChg chg="add del">
          <ac:chgData name="Narcaine 13" userId="7f7142efcc06689c" providerId="LiveId" clId="{89C26C99-BA8C-4CD6-B5DA-D6B12F09A4D2}" dt="2025-12-18T01:21:48.010" v="3277" actId="26606"/>
          <ac:spMkLst>
            <pc:docMk/>
            <pc:sldMk cId="1836010365" sldId="257"/>
            <ac:spMk id="16" creationId="{7D96243B-ECED-4B71-8E06-AE9A285EAD20}"/>
          </ac:spMkLst>
        </pc:spChg>
        <pc:spChg chg="add del">
          <ac:chgData name="Narcaine 13" userId="7f7142efcc06689c" providerId="LiveId" clId="{89C26C99-BA8C-4CD6-B5DA-D6B12F09A4D2}" dt="2025-12-18T01:21:48.010" v="3277" actId="26606"/>
          <ac:spMkLst>
            <pc:docMk/>
            <pc:sldMk cId="1836010365" sldId="257"/>
            <ac:spMk id="18" creationId="{A09989E4-EFDC-4A90-A633-E0525FB4139E}"/>
          </ac:spMkLst>
        </pc:spChg>
        <pc:spChg chg="add del">
          <ac:chgData name="Narcaine 13" userId="7f7142efcc06689c" providerId="LiveId" clId="{89C26C99-BA8C-4CD6-B5DA-D6B12F09A4D2}" dt="2025-12-18T01:21:49.105" v="3279" actId="26606"/>
          <ac:spMkLst>
            <pc:docMk/>
            <pc:sldMk cId="1836010365" sldId="257"/>
            <ac:spMk id="20" creationId="{70DFC902-7D23-471A-B557-B6B6917D7A0D}"/>
          </ac:spMkLst>
        </pc:spChg>
        <pc:spChg chg="add del">
          <ac:chgData name="Narcaine 13" userId="7f7142efcc06689c" providerId="LiveId" clId="{89C26C99-BA8C-4CD6-B5DA-D6B12F09A4D2}" dt="2025-12-18T01:21:49.105" v="3279" actId="26606"/>
          <ac:spMkLst>
            <pc:docMk/>
            <pc:sldMk cId="1836010365" sldId="257"/>
            <ac:spMk id="21" creationId="{A55D5633-D557-4DCA-982C-FF36EB7A1C00}"/>
          </ac:spMkLst>
        </pc:spChg>
        <pc:spChg chg="add del">
          <ac:chgData name="Narcaine 13" userId="7f7142efcc06689c" providerId="LiveId" clId="{89C26C99-BA8C-4CD6-B5DA-D6B12F09A4D2}" dt="2025-12-18T01:21:49.105" v="3279" actId="26606"/>
          <ac:spMkLst>
            <pc:docMk/>
            <pc:sldMk cId="1836010365" sldId="257"/>
            <ac:spMk id="22" creationId="{450D3AD2-FA80-415F-A9CE-54D884561CD7}"/>
          </ac:spMkLst>
        </pc:spChg>
        <pc:spChg chg="add del">
          <ac:chgData name="Narcaine 13" userId="7f7142efcc06689c" providerId="LiveId" clId="{89C26C99-BA8C-4CD6-B5DA-D6B12F09A4D2}" dt="2025-12-18T01:42:41.290" v="3412"/>
          <ac:spMkLst>
            <pc:docMk/>
            <pc:sldMk cId="1836010365" sldId="257"/>
            <ac:spMk id="24" creationId="{A7AE9375-4664-4DB2-922D-2782A6E439AC}"/>
          </ac:spMkLst>
        </pc:spChg>
        <pc:spChg chg="add del">
          <ac:chgData name="Narcaine 13" userId="7f7142efcc06689c" providerId="LiveId" clId="{89C26C99-BA8C-4CD6-B5DA-D6B12F09A4D2}" dt="2025-12-18T01:42:41.290" v="3412"/>
          <ac:spMkLst>
            <pc:docMk/>
            <pc:sldMk cId="1836010365" sldId="257"/>
            <ac:spMk id="26" creationId="{9DD005C1-8C51-42D6-9BEE-B9B83849743D}"/>
          </ac:spMkLst>
        </pc:spChg>
        <pc:cxnChg chg="add del">
          <ac:chgData name="Narcaine 13" userId="7f7142efcc06689c" providerId="LiveId" clId="{89C26C99-BA8C-4CD6-B5DA-D6B12F09A4D2}" dt="2025-12-18T01:42:41.290" v="3412"/>
          <ac:cxnSpMkLst>
            <pc:docMk/>
            <pc:sldMk cId="1836010365" sldId="257"/>
            <ac:cxnSpMk id="25" creationId="{EE504C98-6397-41C1-A8D8-2D9C4ED307E0}"/>
          </ac:cxnSpMkLst>
        </pc:cxnChg>
      </pc:sldChg>
      <pc:sldChg chg="addSp delSp modSp mod setBg delDesignElem">
        <pc:chgData name="Narcaine 13" userId="7f7142efcc06689c" providerId="LiveId" clId="{89C26C99-BA8C-4CD6-B5DA-D6B12F09A4D2}" dt="2025-12-18T01:42:41.290" v="3412"/>
        <pc:sldMkLst>
          <pc:docMk/>
          <pc:sldMk cId="1721347066" sldId="258"/>
        </pc:sldMkLst>
        <pc:spChg chg="mod">
          <ac:chgData name="Narcaine 13" userId="7f7142efcc06689c" providerId="LiveId" clId="{89C26C99-BA8C-4CD6-B5DA-D6B12F09A4D2}" dt="2025-12-18T01:22:03.505" v="3285" actId="26606"/>
          <ac:spMkLst>
            <pc:docMk/>
            <pc:sldMk cId="1721347066" sldId="258"/>
            <ac:spMk id="2" creationId="{B848345F-93EC-82B0-E8DB-85E11D8807EF}"/>
          </ac:spMkLst>
        </pc:spChg>
        <pc:spChg chg="mod">
          <ac:chgData name="Narcaine 13" userId="7f7142efcc06689c" providerId="LiveId" clId="{89C26C99-BA8C-4CD6-B5DA-D6B12F09A4D2}" dt="2025-12-18T01:22:03.505" v="3285" actId="26606"/>
          <ac:spMkLst>
            <pc:docMk/>
            <pc:sldMk cId="1721347066" sldId="258"/>
            <ac:spMk id="3" creationId="{24499D7E-5EDC-3D6B-26C5-84F51FFAFDC6}"/>
          </ac:spMkLst>
        </pc:spChg>
        <pc:spChg chg="add del">
          <ac:chgData name="Narcaine 13" userId="7f7142efcc06689c" providerId="LiveId" clId="{89C26C99-BA8C-4CD6-B5DA-D6B12F09A4D2}" dt="2025-12-18T01:22:01.871" v="3282" actId="26606"/>
          <ac:spMkLst>
            <pc:docMk/>
            <pc:sldMk cId="1721347066" sldId="258"/>
            <ac:spMk id="8" creationId="{A7AE9375-4664-4DB2-922D-2782A6E439AC}"/>
          </ac:spMkLst>
        </pc:spChg>
        <pc:spChg chg="add del">
          <ac:chgData name="Narcaine 13" userId="7f7142efcc06689c" providerId="LiveId" clId="{89C26C99-BA8C-4CD6-B5DA-D6B12F09A4D2}" dt="2025-12-18T01:22:01.871" v="3282" actId="26606"/>
          <ac:spMkLst>
            <pc:docMk/>
            <pc:sldMk cId="1721347066" sldId="258"/>
            <ac:spMk id="12" creationId="{9DD005C1-8C51-42D6-9BEE-B9B83849743D}"/>
          </ac:spMkLst>
        </pc:spChg>
        <pc:spChg chg="add del">
          <ac:chgData name="Narcaine 13" userId="7f7142efcc06689c" providerId="LiveId" clId="{89C26C99-BA8C-4CD6-B5DA-D6B12F09A4D2}" dt="2025-12-18T01:22:03.497" v="3284" actId="26606"/>
          <ac:spMkLst>
            <pc:docMk/>
            <pc:sldMk cId="1721347066" sldId="258"/>
            <ac:spMk id="14" creationId="{98DDA986-B6EE-4642-AC60-0490373E69D0}"/>
          </ac:spMkLst>
        </pc:spChg>
        <pc:spChg chg="add del">
          <ac:chgData name="Narcaine 13" userId="7f7142efcc06689c" providerId="LiveId" clId="{89C26C99-BA8C-4CD6-B5DA-D6B12F09A4D2}" dt="2025-12-18T01:22:03.497" v="3284" actId="26606"/>
          <ac:spMkLst>
            <pc:docMk/>
            <pc:sldMk cId="1721347066" sldId="258"/>
            <ac:spMk id="15" creationId="{80B62878-12EF-4E97-A284-47BAFC30DA2E}"/>
          </ac:spMkLst>
        </pc:spChg>
        <pc:spChg chg="add del">
          <ac:chgData name="Narcaine 13" userId="7f7142efcc06689c" providerId="LiveId" clId="{89C26C99-BA8C-4CD6-B5DA-D6B12F09A4D2}" dt="2025-12-18T01:22:03.497" v="3284" actId="26606"/>
          <ac:spMkLst>
            <pc:docMk/>
            <pc:sldMk cId="1721347066" sldId="258"/>
            <ac:spMk id="16" creationId="{6D79188D-1ED5-4705-B8C7-5D6FB7670AB3}"/>
          </ac:spMkLst>
        </pc:spChg>
        <pc:spChg chg="add del">
          <ac:chgData name="Narcaine 13" userId="7f7142efcc06689c" providerId="LiveId" clId="{89C26C99-BA8C-4CD6-B5DA-D6B12F09A4D2}" dt="2025-12-18T01:42:41.290" v="3412"/>
          <ac:spMkLst>
            <pc:docMk/>
            <pc:sldMk cId="1721347066" sldId="258"/>
            <ac:spMk id="18" creationId="{A7AE9375-4664-4DB2-922D-2782A6E439AC}"/>
          </ac:spMkLst>
        </pc:spChg>
        <pc:spChg chg="add del">
          <ac:chgData name="Narcaine 13" userId="7f7142efcc06689c" providerId="LiveId" clId="{89C26C99-BA8C-4CD6-B5DA-D6B12F09A4D2}" dt="2025-12-18T01:42:41.290" v="3412"/>
          <ac:spMkLst>
            <pc:docMk/>
            <pc:sldMk cId="1721347066" sldId="258"/>
            <ac:spMk id="20" creationId="{9DD005C1-8C51-42D6-9BEE-B9B83849743D}"/>
          </ac:spMkLst>
        </pc:spChg>
        <pc:cxnChg chg="add del">
          <ac:chgData name="Narcaine 13" userId="7f7142efcc06689c" providerId="LiveId" clId="{89C26C99-BA8C-4CD6-B5DA-D6B12F09A4D2}" dt="2025-12-18T01:22:01.871" v="3282" actId="26606"/>
          <ac:cxnSpMkLst>
            <pc:docMk/>
            <pc:sldMk cId="1721347066" sldId="258"/>
            <ac:cxnSpMk id="10" creationId="{EE504C98-6397-41C1-A8D8-2D9C4ED307E0}"/>
          </ac:cxnSpMkLst>
        </pc:cxnChg>
        <pc:cxnChg chg="add del">
          <ac:chgData name="Narcaine 13" userId="7f7142efcc06689c" providerId="LiveId" clId="{89C26C99-BA8C-4CD6-B5DA-D6B12F09A4D2}" dt="2025-12-18T01:42:41.290" v="3412"/>
          <ac:cxnSpMkLst>
            <pc:docMk/>
            <pc:sldMk cId="1721347066" sldId="258"/>
            <ac:cxnSpMk id="19" creationId="{EE504C98-6397-41C1-A8D8-2D9C4ED307E0}"/>
          </ac:cxnSpMkLst>
        </pc:cxnChg>
      </pc:sldChg>
      <pc:sldChg chg="modSp mod setBg">
        <pc:chgData name="Narcaine 13" userId="7f7142efcc06689c" providerId="LiveId" clId="{89C26C99-BA8C-4CD6-B5DA-D6B12F09A4D2}" dt="2025-12-18T01:42:41.290" v="3412"/>
        <pc:sldMkLst>
          <pc:docMk/>
          <pc:sldMk cId="2056586475" sldId="259"/>
        </pc:sldMkLst>
        <pc:spChg chg="mod">
          <ac:chgData name="Narcaine 13" userId="7f7142efcc06689c" providerId="LiveId" clId="{89C26C99-BA8C-4CD6-B5DA-D6B12F09A4D2}" dt="2025-12-18T01:42:41.290" v="3412"/>
          <ac:spMkLst>
            <pc:docMk/>
            <pc:sldMk cId="2056586475" sldId="259"/>
            <ac:spMk id="2" creationId="{53D854BF-8453-AB1F-3402-83E80637F5BE}"/>
          </ac:spMkLst>
        </pc:spChg>
        <pc:spChg chg="mod">
          <ac:chgData name="Narcaine 13" userId="7f7142efcc06689c" providerId="LiveId" clId="{89C26C99-BA8C-4CD6-B5DA-D6B12F09A4D2}" dt="2025-12-18T01:41:15.653" v="3384" actId="207"/>
          <ac:spMkLst>
            <pc:docMk/>
            <pc:sldMk cId="2056586475" sldId="259"/>
            <ac:spMk id="4" creationId="{3E92EB1D-4689-CEAC-C308-85579FF79479}"/>
          </ac:spMkLst>
        </pc:spChg>
        <pc:graphicFrameChg chg="mod">
          <ac:chgData name="Narcaine 13" userId="7f7142efcc06689c" providerId="LiveId" clId="{89C26C99-BA8C-4CD6-B5DA-D6B12F09A4D2}" dt="2025-12-18T01:40:49.690" v="3376" actId="207"/>
          <ac:graphicFrameMkLst>
            <pc:docMk/>
            <pc:sldMk cId="2056586475" sldId="259"/>
            <ac:graphicFrameMk id="6" creationId="{A5D699EE-C190-AAC1-7E6D-B375765A1C0E}"/>
          </ac:graphicFrameMkLst>
        </pc:graphicFrameChg>
      </pc:sldChg>
      <pc:sldChg chg="addSp delSp modSp mod setBg delDesignElem">
        <pc:chgData name="Narcaine 13" userId="7f7142efcc06689c" providerId="LiveId" clId="{89C26C99-BA8C-4CD6-B5DA-D6B12F09A4D2}" dt="2025-12-18T01:42:41.290" v="3412"/>
        <pc:sldMkLst>
          <pc:docMk/>
          <pc:sldMk cId="1311876189" sldId="260"/>
        </pc:sldMkLst>
        <pc:spChg chg="mod ord">
          <ac:chgData name="Narcaine 13" userId="7f7142efcc06689c" providerId="LiveId" clId="{89C26C99-BA8C-4CD6-B5DA-D6B12F09A4D2}" dt="2025-12-18T01:25:40.291" v="3298" actId="26606"/>
          <ac:spMkLst>
            <pc:docMk/>
            <pc:sldMk cId="1311876189" sldId="260"/>
            <ac:spMk id="5" creationId="{719436DE-4C00-03AF-9D85-035B86210F5E}"/>
          </ac:spMkLst>
        </pc:spChg>
        <pc:spChg chg="add del">
          <ac:chgData name="Narcaine 13" userId="7f7142efcc06689c" providerId="LiveId" clId="{89C26C99-BA8C-4CD6-B5DA-D6B12F09A4D2}" dt="2025-12-18T01:22:56.470" v="3288" actId="26606"/>
          <ac:spMkLst>
            <pc:docMk/>
            <pc:sldMk cId="1311876189" sldId="260"/>
            <ac:spMk id="17" creationId="{FB5B0058-AF13-4859-B429-4EDDE2A26F7F}"/>
          </ac:spMkLst>
        </pc:spChg>
        <pc:spChg chg="add del">
          <ac:chgData name="Narcaine 13" userId="7f7142efcc06689c" providerId="LiveId" clId="{89C26C99-BA8C-4CD6-B5DA-D6B12F09A4D2}" dt="2025-12-18T01:22:56.470" v="3288" actId="26606"/>
          <ac:spMkLst>
            <pc:docMk/>
            <pc:sldMk cId="1311876189" sldId="260"/>
            <ac:spMk id="19" creationId="{0277405F-0B4F-4418-B773-1B38814125B6}"/>
          </ac:spMkLst>
        </pc:spChg>
        <pc:spChg chg="add del">
          <ac:chgData name="Narcaine 13" userId="7f7142efcc06689c" providerId="LiveId" clId="{89C26C99-BA8C-4CD6-B5DA-D6B12F09A4D2}" dt="2025-12-18T01:23:07.725" v="3289" actId="478"/>
          <ac:spMkLst>
            <pc:docMk/>
            <pc:sldMk cId="1311876189" sldId="260"/>
            <ac:spMk id="23" creationId="{7D302A1C-7ACA-3418-DDCC-D6209F987F01}"/>
          </ac:spMkLst>
        </pc:spChg>
        <pc:spChg chg="add del">
          <ac:chgData name="Narcaine 13" userId="7f7142efcc06689c" providerId="LiveId" clId="{89C26C99-BA8C-4CD6-B5DA-D6B12F09A4D2}" dt="2025-12-18T01:23:53.617" v="3292" actId="26606"/>
          <ac:spMkLst>
            <pc:docMk/>
            <pc:sldMk cId="1311876189" sldId="260"/>
            <ac:spMk id="26" creationId="{A7AE9375-4664-4DB2-922D-2782A6E439AC}"/>
          </ac:spMkLst>
        </pc:spChg>
        <pc:spChg chg="add del">
          <ac:chgData name="Narcaine 13" userId="7f7142efcc06689c" providerId="LiveId" clId="{89C26C99-BA8C-4CD6-B5DA-D6B12F09A4D2}" dt="2025-12-18T01:23:53.617" v="3292" actId="26606"/>
          <ac:spMkLst>
            <pc:docMk/>
            <pc:sldMk cId="1311876189" sldId="260"/>
            <ac:spMk id="30" creationId="{C87417AF-190E-4D6E-AFA6-7D3E84B0B430}"/>
          </ac:spMkLst>
        </pc:spChg>
        <pc:spChg chg="add del">
          <ac:chgData name="Narcaine 13" userId="7f7142efcc06689c" providerId="LiveId" clId="{89C26C99-BA8C-4CD6-B5DA-D6B12F09A4D2}" dt="2025-12-18T01:23:53.617" v="3292" actId="26606"/>
          <ac:spMkLst>
            <pc:docMk/>
            <pc:sldMk cId="1311876189" sldId="260"/>
            <ac:spMk id="32" creationId="{80B30ED8-273E-4C07-8568-2FE5CC5C483D}"/>
          </ac:spMkLst>
        </pc:spChg>
        <pc:spChg chg="add del">
          <ac:chgData name="Narcaine 13" userId="7f7142efcc06689c" providerId="LiveId" clId="{89C26C99-BA8C-4CD6-B5DA-D6B12F09A4D2}" dt="2025-12-18T01:24:36.637" v="3295" actId="26606"/>
          <ac:spMkLst>
            <pc:docMk/>
            <pc:sldMk cId="1311876189" sldId="260"/>
            <ac:spMk id="37" creationId="{3A397E3E-B90C-4D82-BAAA-36F7AC6A4565}"/>
          </ac:spMkLst>
        </pc:spChg>
        <pc:spChg chg="add del">
          <ac:chgData name="Narcaine 13" userId="7f7142efcc06689c" providerId="LiveId" clId="{89C26C99-BA8C-4CD6-B5DA-D6B12F09A4D2}" dt="2025-12-18T01:24:36.637" v="3295" actId="26606"/>
          <ac:spMkLst>
            <pc:docMk/>
            <pc:sldMk cId="1311876189" sldId="260"/>
            <ac:spMk id="51" creationId="{BE1E800F-93B7-4AB7-B63A-E4C4E9C2C392}"/>
          </ac:spMkLst>
        </pc:spChg>
        <pc:spChg chg="add del">
          <ac:chgData name="Narcaine 13" userId="7f7142efcc06689c" providerId="LiveId" clId="{89C26C99-BA8C-4CD6-B5DA-D6B12F09A4D2}" dt="2025-12-18T01:24:36.637" v="3295" actId="26606"/>
          <ac:spMkLst>
            <pc:docMk/>
            <pc:sldMk cId="1311876189" sldId="260"/>
            <ac:spMk id="53" creationId="{A2B5CBEA-F125-49B6-8335-227C325B112B}"/>
          </ac:spMkLst>
        </pc:spChg>
        <pc:spChg chg="add del">
          <ac:chgData name="Narcaine 13" userId="7f7142efcc06689c" providerId="LiveId" clId="{89C26C99-BA8C-4CD6-B5DA-D6B12F09A4D2}" dt="2025-12-18T01:24:36.637" v="3295" actId="26606"/>
          <ac:spMkLst>
            <pc:docMk/>
            <pc:sldMk cId="1311876189" sldId="260"/>
            <ac:spMk id="55" creationId="{A1A59942-B6FE-4CF6-8242-F6EE3231B8CB}"/>
          </ac:spMkLst>
        </pc:spChg>
        <pc:spChg chg="add del">
          <ac:chgData name="Narcaine 13" userId="7f7142efcc06689c" providerId="LiveId" clId="{89C26C99-BA8C-4CD6-B5DA-D6B12F09A4D2}" dt="2025-12-18T01:24:36.637" v="3295" actId="26606"/>
          <ac:spMkLst>
            <pc:docMk/>
            <pc:sldMk cId="1311876189" sldId="260"/>
            <ac:spMk id="57" creationId="{F2D9628C-9189-4868-B8AA-1727266FEF32}"/>
          </ac:spMkLst>
        </pc:spChg>
        <pc:spChg chg="add del">
          <ac:chgData name="Narcaine 13" userId="7f7142efcc06689c" providerId="LiveId" clId="{89C26C99-BA8C-4CD6-B5DA-D6B12F09A4D2}" dt="2025-12-18T01:24:36.637" v="3295" actId="26606"/>
          <ac:spMkLst>
            <pc:docMk/>
            <pc:sldMk cId="1311876189" sldId="260"/>
            <ac:spMk id="59" creationId="{1AF05241-2204-496E-AD1F-68B31922BB4A}"/>
          </ac:spMkLst>
        </pc:spChg>
        <pc:spChg chg="add del">
          <ac:chgData name="Narcaine 13" userId="7f7142efcc06689c" providerId="LiveId" clId="{89C26C99-BA8C-4CD6-B5DA-D6B12F09A4D2}" dt="2025-12-18T01:24:36.621" v="3294" actId="26606"/>
          <ac:spMkLst>
            <pc:docMk/>
            <pc:sldMk cId="1311876189" sldId="260"/>
            <ac:spMk id="71" creationId="{3A930249-8242-4E2B-AF17-C01826488321}"/>
          </ac:spMkLst>
        </pc:spChg>
        <pc:spChg chg="add del">
          <ac:chgData name="Narcaine 13" userId="7f7142efcc06689c" providerId="LiveId" clId="{89C26C99-BA8C-4CD6-B5DA-D6B12F09A4D2}" dt="2025-12-18T01:24:36.621" v="3294" actId="26606"/>
          <ac:spMkLst>
            <pc:docMk/>
            <pc:sldMk cId="1311876189" sldId="260"/>
            <ac:spMk id="73" creationId="{A5BDD999-C5E1-4B3E-A710-768673819165}"/>
          </ac:spMkLst>
        </pc:spChg>
        <pc:spChg chg="add del">
          <ac:chgData name="Narcaine 13" userId="7f7142efcc06689c" providerId="LiveId" clId="{89C26C99-BA8C-4CD6-B5DA-D6B12F09A4D2}" dt="2025-12-18T01:24:50.833" v="3296" actId="26606"/>
          <ac:spMkLst>
            <pc:docMk/>
            <pc:sldMk cId="1311876189" sldId="260"/>
            <ac:spMk id="75" creationId="{FB5B0058-AF13-4859-B429-4EDDE2A26F7F}"/>
          </ac:spMkLst>
        </pc:spChg>
        <pc:spChg chg="add del">
          <ac:chgData name="Narcaine 13" userId="7f7142efcc06689c" providerId="LiveId" clId="{89C26C99-BA8C-4CD6-B5DA-D6B12F09A4D2}" dt="2025-12-18T01:24:50.833" v="3296" actId="26606"/>
          <ac:spMkLst>
            <pc:docMk/>
            <pc:sldMk cId="1311876189" sldId="260"/>
            <ac:spMk id="76" creationId="{0277405F-0B4F-4418-B773-1B38814125B6}"/>
          </ac:spMkLst>
        </pc:spChg>
        <pc:spChg chg="add del mod">
          <ac:chgData name="Narcaine 13" userId="7f7142efcc06689c" providerId="LiveId" clId="{89C26C99-BA8C-4CD6-B5DA-D6B12F09A4D2}" dt="2025-12-18T01:25:47.040" v="3303" actId="478"/>
          <ac:spMkLst>
            <pc:docMk/>
            <pc:sldMk cId="1311876189" sldId="260"/>
            <ac:spMk id="80" creationId="{D4DB787F-2DBC-E835-20C5-866F9E900372}"/>
          </ac:spMkLst>
        </pc:spChg>
        <pc:spChg chg="add del">
          <ac:chgData name="Narcaine 13" userId="7f7142efcc06689c" providerId="LiveId" clId="{89C26C99-BA8C-4CD6-B5DA-D6B12F09A4D2}" dt="2025-12-18T01:25:41.785" v="3301" actId="26606"/>
          <ac:spMkLst>
            <pc:docMk/>
            <pc:sldMk cId="1311876189" sldId="260"/>
            <ac:spMk id="83" creationId="{A7AE9375-4664-4DB2-922D-2782A6E439AC}"/>
          </ac:spMkLst>
        </pc:spChg>
        <pc:spChg chg="add del">
          <ac:chgData name="Narcaine 13" userId="7f7142efcc06689c" providerId="LiveId" clId="{89C26C99-BA8C-4CD6-B5DA-D6B12F09A4D2}" dt="2025-12-18T01:25:41.785" v="3301" actId="26606"/>
          <ac:spMkLst>
            <pc:docMk/>
            <pc:sldMk cId="1311876189" sldId="260"/>
            <ac:spMk id="87" creationId="{C87417AF-190E-4D6E-AFA6-7D3E84B0B430}"/>
          </ac:spMkLst>
        </pc:spChg>
        <pc:spChg chg="add del">
          <ac:chgData name="Narcaine 13" userId="7f7142efcc06689c" providerId="LiveId" clId="{89C26C99-BA8C-4CD6-B5DA-D6B12F09A4D2}" dt="2025-12-18T01:25:41.785" v="3301" actId="26606"/>
          <ac:spMkLst>
            <pc:docMk/>
            <pc:sldMk cId="1311876189" sldId="260"/>
            <ac:spMk id="89" creationId="{80B30ED8-273E-4C07-8568-2FE5CC5C483D}"/>
          </ac:spMkLst>
        </pc:spChg>
        <pc:spChg chg="add del">
          <ac:chgData name="Narcaine 13" userId="7f7142efcc06689c" providerId="LiveId" clId="{89C26C99-BA8C-4CD6-B5DA-D6B12F09A4D2}" dt="2025-12-18T01:25:40.291" v="3298" actId="26606"/>
          <ac:spMkLst>
            <pc:docMk/>
            <pc:sldMk cId="1311876189" sldId="260"/>
            <ac:spMk id="94" creationId="{20366137-3DBB-4912-98D5-6727020207DE}"/>
          </ac:spMkLst>
        </pc:spChg>
        <pc:spChg chg="add del">
          <ac:chgData name="Narcaine 13" userId="7f7142efcc06689c" providerId="LiveId" clId="{89C26C99-BA8C-4CD6-B5DA-D6B12F09A4D2}" dt="2025-12-18T01:25:40.291" v="3298" actId="26606"/>
          <ac:spMkLst>
            <pc:docMk/>
            <pc:sldMk cId="1311876189" sldId="260"/>
            <ac:spMk id="96" creationId="{5D28D1CE-5BF4-45B7-8D6D-B31A3198079C}"/>
          </ac:spMkLst>
        </pc:spChg>
        <pc:spChg chg="add del">
          <ac:chgData name="Narcaine 13" userId="7f7142efcc06689c" providerId="LiveId" clId="{89C26C99-BA8C-4CD6-B5DA-D6B12F09A4D2}" dt="2025-12-18T01:25:41.776" v="3300" actId="26606"/>
          <ac:spMkLst>
            <pc:docMk/>
            <pc:sldMk cId="1311876189" sldId="260"/>
            <ac:spMk id="98" creationId="{C87417AF-190E-4D6E-AFA6-7D3E84B0B430}"/>
          </ac:spMkLst>
        </pc:spChg>
        <pc:spChg chg="add del">
          <ac:chgData name="Narcaine 13" userId="7f7142efcc06689c" providerId="LiveId" clId="{89C26C99-BA8C-4CD6-B5DA-D6B12F09A4D2}" dt="2025-12-18T01:25:41.776" v="3300" actId="26606"/>
          <ac:spMkLst>
            <pc:docMk/>
            <pc:sldMk cId="1311876189" sldId="260"/>
            <ac:spMk id="99" creationId="{A7AE9375-4664-4DB2-922D-2782A6E439AC}"/>
          </ac:spMkLst>
        </pc:spChg>
        <pc:spChg chg="add del">
          <ac:chgData name="Narcaine 13" userId="7f7142efcc06689c" providerId="LiveId" clId="{89C26C99-BA8C-4CD6-B5DA-D6B12F09A4D2}" dt="2025-12-18T01:25:41.776" v="3300" actId="26606"/>
          <ac:spMkLst>
            <pc:docMk/>
            <pc:sldMk cId="1311876189" sldId="260"/>
            <ac:spMk id="100" creationId="{80B30ED8-273E-4C07-8568-2FE5CC5C483D}"/>
          </ac:spMkLst>
        </pc:spChg>
        <pc:spChg chg="add del">
          <ac:chgData name="Narcaine 13" userId="7f7142efcc06689c" providerId="LiveId" clId="{89C26C99-BA8C-4CD6-B5DA-D6B12F09A4D2}" dt="2025-12-18T01:42:41.290" v="3412"/>
          <ac:spMkLst>
            <pc:docMk/>
            <pc:sldMk cId="1311876189" sldId="260"/>
            <ac:spMk id="103" creationId="{A7AE9375-4664-4DB2-922D-2782A6E439AC}"/>
          </ac:spMkLst>
        </pc:spChg>
        <pc:picChg chg="mod ord">
          <ac:chgData name="Narcaine 13" userId="7f7142efcc06689c" providerId="LiveId" clId="{89C26C99-BA8C-4CD6-B5DA-D6B12F09A4D2}" dt="2025-12-18T01:26:15.152" v="3310" actId="1076"/>
          <ac:picMkLst>
            <pc:docMk/>
            <pc:sldMk cId="1311876189" sldId="260"/>
            <ac:picMk id="10" creationId="{0A572C9C-73E0-6738-D29A-8538DC866F83}"/>
          </ac:picMkLst>
        </pc:picChg>
        <pc:picChg chg="mod">
          <ac:chgData name="Narcaine 13" userId="7f7142efcc06689c" providerId="LiveId" clId="{89C26C99-BA8C-4CD6-B5DA-D6B12F09A4D2}" dt="2025-12-18T01:26:17.019" v="3311" actId="1076"/>
          <ac:picMkLst>
            <pc:docMk/>
            <pc:sldMk cId="1311876189" sldId="260"/>
            <ac:picMk id="12" creationId="{BFD497BB-5D56-844D-35FB-EEBE7DEEEBD0}"/>
          </ac:picMkLst>
        </pc:picChg>
        <pc:cxnChg chg="add">
          <ac:chgData name="Narcaine 13" userId="7f7142efcc06689c" providerId="LiveId" clId="{89C26C99-BA8C-4CD6-B5DA-D6B12F09A4D2}" dt="2025-12-18T01:22:56.470" v="3288" actId="26606"/>
          <ac:cxnSpMkLst>
            <pc:docMk/>
            <pc:sldMk cId="1311876189" sldId="260"/>
            <ac:cxnSpMk id="28" creationId="{EE504C98-6397-41C1-A8D8-2D9C4ED307E0}"/>
          </ac:cxnSpMkLst>
        </pc:cxnChg>
        <pc:cxnChg chg="add del">
          <ac:chgData name="Narcaine 13" userId="7f7142efcc06689c" providerId="LiveId" clId="{89C26C99-BA8C-4CD6-B5DA-D6B12F09A4D2}" dt="2025-12-18T01:25:41.785" v="3301" actId="26606"/>
          <ac:cxnSpMkLst>
            <pc:docMk/>
            <pc:sldMk cId="1311876189" sldId="260"/>
            <ac:cxnSpMk id="85" creationId="{EE504C98-6397-41C1-A8D8-2D9C4ED307E0}"/>
          </ac:cxnSpMkLst>
        </pc:cxnChg>
        <pc:cxnChg chg="add del">
          <ac:chgData name="Narcaine 13" userId="7f7142efcc06689c" providerId="LiveId" clId="{89C26C99-BA8C-4CD6-B5DA-D6B12F09A4D2}" dt="2025-12-18T01:25:41.776" v="3300" actId="26606"/>
          <ac:cxnSpMkLst>
            <pc:docMk/>
            <pc:sldMk cId="1311876189" sldId="260"/>
            <ac:cxnSpMk id="101" creationId="{EE504C98-6397-41C1-A8D8-2D9C4ED307E0}"/>
          </ac:cxnSpMkLst>
        </pc:cxnChg>
        <pc:cxnChg chg="add del">
          <ac:chgData name="Narcaine 13" userId="7f7142efcc06689c" providerId="LiveId" clId="{89C26C99-BA8C-4CD6-B5DA-D6B12F09A4D2}" dt="2025-12-18T01:42:41.290" v="3412"/>
          <ac:cxnSpMkLst>
            <pc:docMk/>
            <pc:sldMk cId="1311876189" sldId="260"/>
            <ac:cxnSpMk id="104" creationId="{EE504C98-6397-41C1-A8D8-2D9C4ED307E0}"/>
          </ac:cxnSpMkLst>
        </pc:cxnChg>
        <pc:cxnChg chg="add del">
          <ac:chgData name="Narcaine 13" userId="7f7142efcc06689c" providerId="LiveId" clId="{89C26C99-BA8C-4CD6-B5DA-D6B12F09A4D2}" dt="2025-12-18T01:42:41.290" v="3412"/>
          <ac:cxnSpMkLst>
            <pc:docMk/>
            <pc:sldMk cId="1311876189" sldId="260"/>
            <ac:cxnSpMk id="105" creationId="{B7188D9B-1674-419B-A379-D1632A7EC3A2}"/>
          </ac:cxnSpMkLst>
        </pc:cxnChg>
      </pc:sldChg>
      <pc:sldChg chg="addSp delSp modSp mod setBg delDesignElem">
        <pc:chgData name="Narcaine 13" userId="7f7142efcc06689c" providerId="LiveId" clId="{89C26C99-BA8C-4CD6-B5DA-D6B12F09A4D2}" dt="2025-12-18T01:42:41.290" v="3412"/>
        <pc:sldMkLst>
          <pc:docMk/>
          <pc:sldMk cId="898551222" sldId="261"/>
        </pc:sldMkLst>
        <pc:spChg chg="mod">
          <ac:chgData name="Narcaine 13" userId="7f7142efcc06689c" providerId="LiveId" clId="{89C26C99-BA8C-4CD6-B5DA-D6B12F09A4D2}" dt="2025-12-18T01:26:32.008" v="3312" actId="26606"/>
          <ac:spMkLst>
            <pc:docMk/>
            <pc:sldMk cId="898551222" sldId="261"/>
            <ac:spMk id="2" creationId="{2BCC8972-BC3B-86DB-86EB-4027F4A3458C}"/>
          </ac:spMkLst>
        </pc:spChg>
        <pc:spChg chg="mod">
          <ac:chgData name="Narcaine 13" userId="7f7142efcc06689c" providerId="LiveId" clId="{89C26C99-BA8C-4CD6-B5DA-D6B12F09A4D2}" dt="2025-12-18T01:26:32.008" v="3312" actId="26606"/>
          <ac:spMkLst>
            <pc:docMk/>
            <pc:sldMk cId="898551222" sldId="261"/>
            <ac:spMk id="9" creationId="{43A0E520-138D-C58E-C447-37B1FD5A0D32}"/>
          </ac:spMkLst>
        </pc:spChg>
        <pc:spChg chg="add del">
          <ac:chgData name="Narcaine 13" userId="7f7142efcc06689c" providerId="LiveId" clId="{89C26C99-BA8C-4CD6-B5DA-D6B12F09A4D2}" dt="2025-12-18T01:42:41.290" v="3412"/>
          <ac:spMkLst>
            <pc:docMk/>
            <pc:sldMk cId="898551222" sldId="261"/>
            <ac:spMk id="14" creationId="{A7AE9375-4664-4DB2-922D-2782A6E439AC}"/>
          </ac:spMkLst>
        </pc:spChg>
        <pc:picChg chg="mod ord modCrop">
          <ac:chgData name="Narcaine 13" userId="7f7142efcc06689c" providerId="LiveId" clId="{89C26C99-BA8C-4CD6-B5DA-D6B12F09A4D2}" dt="2025-12-18T01:27:04.736" v="3318" actId="1076"/>
          <ac:picMkLst>
            <pc:docMk/>
            <pc:sldMk cId="898551222" sldId="261"/>
            <ac:picMk id="6" creationId="{214B6774-B7D1-05F9-2555-F0BF0358627E}"/>
          </ac:picMkLst>
        </pc:picChg>
        <pc:picChg chg="mod ord">
          <ac:chgData name="Narcaine 13" userId="7f7142efcc06689c" providerId="LiveId" clId="{89C26C99-BA8C-4CD6-B5DA-D6B12F09A4D2}" dt="2025-12-18T01:26:56.387" v="3316" actId="1076"/>
          <ac:picMkLst>
            <pc:docMk/>
            <pc:sldMk cId="898551222" sldId="261"/>
            <ac:picMk id="8" creationId="{FB1BC6C1-8ADC-DB2F-1B3E-83DEC08B09E1}"/>
          </ac:picMkLst>
        </pc:picChg>
        <pc:cxnChg chg="add del">
          <ac:chgData name="Narcaine 13" userId="7f7142efcc06689c" providerId="LiveId" clId="{89C26C99-BA8C-4CD6-B5DA-D6B12F09A4D2}" dt="2025-12-18T01:42:41.290" v="3412"/>
          <ac:cxnSpMkLst>
            <pc:docMk/>
            <pc:sldMk cId="898551222" sldId="261"/>
            <ac:cxnSpMk id="16" creationId="{EE504C98-6397-41C1-A8D8-2D9C4ED307E0}"/>
          </ac:cxnSpMkLst>
        </pc:cxnChg>
        <pc:cxnChg chg="add del">
          <ac:chgData name="Narcaine 13" userId="7f7142efcc06689c" providerId="LiveId" clId="{89C26C99-BA8C-4CD6-B5DA-D6B12F09A4D2}" dt="2025-12-18T01:42:41.290" v="3412"/>
          <ac:cxnSpMkLst>
            <pc:docMk/>
            <pc:sldMk cId="898551222" sldId="261"/>
            <ac:cxnSpMk id="18" creationId="{B7188D9B-1674-419B-A379-D1632A7EC3A2}"/>
          </ac:cxnSpMkLst>
        </pc:cxnChg>
      </pc:sldChg>
      <pc:sldChg chg="addSp delSp modSp mod setBg delDesignElem">
        <pc:chgData name="Narcaine 13" userId="7f7142efcc06689c" providerId="LiveId" clId="{89C26C99-BA8C-4CD6-B5DA-D6B12F09A4D2}" dt="2025-12-18T01:42:41.290" v="3412"/>
        <pc:sldMkLst>
          <pc:docMk/>
          <pc:sldMk cId="304797321" sldId="262"/>
        </pc:sldMkLst>
        <pc:spChg chg="mod">
          <ac:chgData name="Narcaine 13" userId="7f7142efcc06689c" providerId="LiveId" clId="{89C26C99-BA8C-4CD6-B5DA-D6B12F09A4D2}" dt="2025-12-18T01:36:05.802" v="3330" actId="26606"/>
          <ac:spMkLst>
            <pc:docMk/>
            <pc:sldMk cId="304797321" sldId="262"/>
            <ac:spMk id="2" creationId="{5971E3B8-3CDD-2D1E-C6DB-C2C7843E368F}"/>
          </ac:spMkLst>
        </pc:spChg>
        <pc:spChg chg="mod">
          <ac:chgData name="Narcaine 13" userId="7f7142efcc06689c" providerId="LiveId" clId="{89C26C99-BA8C-4CD6-B5DA-D6B12F09A4D2}" dt="2025-12-18T01:36:19.078" v="3335" actId="27636"/>
          <ac:spMkLst>
            <pc:docMk/>
            <pc:sldMk cId="304797321" sldId="262"/>
            <ac:spMk id="3" creationId="{AD0DAAA3-43C6-9192-D1B0-0E257E467299}"/>
          </ac:spMkLst>
        </pc:spChg>
        <pc:spChg chg="add del">
          <ac:chgData name="Narcaine 13" userId="7f7142efcc06689c" providerId="LiveId" clId="{89C26C99-BA8C-4CD6-B5DA-D6B12F09A4D2}" dt="2025-12-18T01:36:05.802" v="3330" actId="26606"/>
          <ac:spMkLst>
            <pc:docMk/>
            <pc:sldMk cId="304797321" sldId="262"/>
            <ac:spMk id="1032" creationId="{5A0118C5-4F8D-4CF4-BADD-53FEACC6C42A}"/>
          </ac:spMkLst>
        </pc:spChg>
        <pc:spChg chg="add del">
          <ac:chgData name="Narcaine 13" userId="7f7142efcc06689c" providerId="LiveId" clId="{89C26C99-BA8C-4CD6-B5DA-D6B12F09A4D2}" dt="2025-12-18T01:36:05.802" v="3330" actId="26606"/>
          <ac:spMkLst>
            <pc:docMk/>
            <pc:sldMk cId="304797321" sldId="262"/>
            <ac:spMk id="1038" creationId="{CAEBFCD5-5356-4326-8D39-8235A46CD7B2}"/>
          </ac:spMkLst>
        </pc:spChg>
        <pc:spChg chg="add del">
          <ac:chgData name="Narcaine 13" userId="7f7142efcc06689c" providerId="LiveId" clId="{89C26C99-BA8C-4CD6-B5DA-D6B12F09A4D2}" dt="2025-12-18T01:42:41.290" v="3412"/>
          <ac:spMkLst>
            <pc:docMk/>
            <pc:sldMk cId="304797321" sldId="262"/>
            <ac:spMk id="1073" creationId="{A7AE9375-4664-4DB2-922D-2782A6E439AC}"/>
          </ac:spMkLst>
        </pc:spChg>
        <pc:grpChg chg="add del">
          <ac:chgData name="Narcaine 13" userId="7f7142efcc06689c" providerId="LiveId" clId="{89C26C99-BA8C-4CD6-B5DA-D6B12F09A4D2}" dt="2025-12-18T01:36:05.802" v="3330" actId="26606"/>
          <ac:grpSpMkLst>
            <pc:docMk/>
            <pc:sldMk cId="304797321" sldId="262"/>
            <ac:grpSpMk id="1034" creationId="{134CC3FF-7AA4-46F4-8B24-2F9383D86DBD}"/>
          </ac:grpSpMkLst>
        </pc:grpChg>
        <pc:grpChg chg="add del">
          <ac:chgData name="Narcaine 13" userId="7f7142efcc06689c" providerId="LiveId" clId="{89C26C99-BA8C-4CD6-B5DA-D6B12F09A4D2}" dt="2025-12-18T01:36:05.802" v="3330" actId="26606"/>
          <ac:grpSpMkLst>
            <pc:docMk/>
            <pc:sldMk cId="304797321" sldId="262"/>
            <ac:grpSpMk id="1040" creationId="{5F2AA49C-5AC0-41C7-BFAF-74B8D8293C8F}"/>
          </ac:grpSpMkLst>
        </pc:grpChg>
        <pc:grpChg chg="add del">
          <ac:chgData name="Narcaine 13" userId="7f7142efcc06689c" providerId="LiveId" clId="{89C26C99-BA8C-4CD6-B5DA-D6B12F09A4D2}" dt="2025-12-18T01:36:05.802" v="3330" actId="26606"/>
          <ac:grpSpMkLst>
            <pc:docMk/>
            <pc:sldMk cId="304797321" sldId="262"/>
            <ac:grpSpMk id="1055" creationId="{BB32367D-C4F2-49D5-A586-298C7CA821B0}"/>
          </ac:grpSpMkLst>
        </pc:grpChg>
        <pc:picChg chg="mod ord">
          <ac:chgData name="Narcaine 13" userId="7f7142efcc06689c" providerId="LiveId" clId="{89C26C99-BA8C-4CD6-B5DA-D6B12F09A4D2}" dt="2025-12-18T01:36:08.234" v="3331" actId="1076"/>
          <ac:picMkLst>
            <pc:docMk/>
            <pc:sldMk cId="304797321" sldId="262"/>
            <ac:picMk id="1027" creationId="{677513DA-2D6E-E68C-5C95-A9A5DFB8C718}"/>
          </ac:picMkLst>
        </pc:picChg>
        <pc:cxnChg chg="add del">
          <ac:chgData name="Narcaine 13" userId="7f7142efcc06689c" providerId="LiveId" clId="{89C26C99-BA8C-4CD6-B5DA-D6B12F09A4D2}" dt="2025-12-18T01:42:41.290" v="3412"/>
          <ac:cxnSpMkLst>
            <pc:docMk/>
            <pc:sldMk cId="304797321" sldId="262"/>
            <ac:cxnSpMk id="1075" creationId="{EE504C98-6397-41C1-A8D8-2D9C4ED307E0}"/>
          </ac:cxnSpMkLst>
        </pc:cxnChg>
        <pc:cxnChg chg="add del">
          <ac:chgData name="Narcaine 13" userId="7f7142efcc06689c" providerId="LiveId" clId="{89C26C99-BA8C-4CD6-B5DA-D6B12F09A4D2}" dt="2025-12-18T01:42:41.290" v="3412"/>
          <ac:cxnSpMkLst>
            <pc:docMk/>
            <pc:sldMk cId="304797321" sldId="262"/>
            <ac:cxnSpMk id="1077" creationId="{B7188D9B-1674-419B-A379-D1632A7EC3A2}"/>
          </ac:cxnSpMkLst>
        </pc:cxnChg>
      </pc:sldChg>
      <pc:sldChg chg="addSp delSp modSp mod setBg delDesignElem">
        <pc:chgData name="Narcaine 13" userId="7f7142efcc06689c" providerId="LiveId" clId="{89C26C99-BA8C-4CD6-B5DA-D6B12F09A4D2}" dt="2025-12-18T01:42:41.290" v="3412"/>
        <pc:sldMkLst>
          <pc:docMk/>
          <pc:sldMk cId="467263429" sldId="263"/>
        </pc:sldMkLst>
        <pc:spChg chg="mod">
          <ac:chgData name="Narcaine 13" userId="7f7142efcc06689c" providerId="LiveId" clId="{89C26C99-BA8C-4CD6-B5DA-D6B12F09A4D2}" dt="2025-12-18T01:37:03.775" v="3336" actId="26606"/>
          <ac:spMkLst>
            <pc:docMk/>
            <pc:sldMk cId="467263429" sldId="263"/>
            <ac:spMk id="5" creationId="{182752FE-3695-46BF-9055-B356E2FA8C4A}"/>
          </ac:spMkLst>
        </pc:spChg>
        <pc:spChg chg="add del">
          <ac:chgData name="Narcaine 13" userId="7f7142efcc06689c" providerId="LiveId" clId="{89C26C99-BA8C-4CD6-B5DA-D6B12F09A4D2}" dt="2025-12-18T01:37:07" v="3337" actId="478"/>
          <ac:spMkLst>
            <pc:docMk/>
            <pc:sldMk cId="467263429" sldId="263"/>
            <ac:spMk id="15" creationId="{90ACAEC4-6155-193F-BEAE-ECFB345EDD0A}"/>
          </ac:spMkLst>
        </pc:spChg>
        <pc:spChg chg="add del">
          <ac:chgData name="Narcaine 13" userId="7f7142efcc06689c" providerId="LiveId" clId="{89C26C99-BA8C-4CD6-B5DA-D6B12F09A4D2}" dt="2025-12-18T01:37:12.366" v="3338" actId="26606"/>
          <ac:spMkLst>
            <pc:docMk/>
            <pc:sldMk cId="467263429" sldId="263"/>
            <ac:spMk id="18" creationId="{A7AE9375-4664-4DB2-922D-2782A6E439AC}"/>
          </ac:spMkLst>
        </pc:spChg>
        <pc:spChg chg="add del">
          <ac:chgData name="Narcaine 13" userId="7f7142efcc06689c" providerId="LiveId" clId="{89C26C99-BA8C-4CD6-B5DA-D6B12F09A4D2}" dt="2025-12-18T01:37:12.366" v="3338" actId="26606"/>
          <ac:spMkLst>
            <pc:docMk/>
            <pc:sldMk cId="467263429" sldId="263"/>
            <ac:spMk id="22" creationId="{C87417AF-190E-4D6E-AFA6-7D3E84B0B430}"/>
          </ac:spMkLst>
        </pc:spChg>
        <pc:spChg chg="add del">
          <ac:chgData name="Narcaine 13" userId="7f7142efcc06689c" providerId="LiveId" clId="{89C26C99-BA8C-4CD6-B5DA-D6B12F09A4D2}" dt="2025-12-18T01:37:12.366" v="3338" actId="26606"/>
          <ac:spMkLst>
            <pc:docMk/>
            <pc:sldMk cId="467263429" sldId="263"/>
            <ac:spMk id="24" creationId="{80B30ED8-273E-4C07-8568-2FE5CC5C483D}"/>
          </ac:spMkLst>
        </pc:spChg>
        <pc:spChg chg="add del">
          <ac:chgData name="Narcaine 13" userId="7f7142efcc06689c" providerId="LiveId" clId="{89C26C99-BA8C-4CD6-B5DA-D6B12F09A4D2}" dt="2025-12-18T01:37:14.673" v="3339" actId="478"/>
          <ac:spMkLst>
            <pc:docMk/>
            <pc:sldMk cId="467263429" sldId="263"/>
            <ac:spMk id="28" creationId="{583CF649-50CB-83F5-9C1F-509AE973A754}"/>
          </ac:spMkLst>
        </pc:spChg>
        <pc:spChg chg="add del">
          <ac:chgData name="Narcaine 13" userId="7f7142efcc06689c" providerId="LiveId" clId="{89C26C99-BA8C-4CD6-B5DA-D6B12F09A4D2}" dt="2025-12-18T01:42:41.290" v="3412"/>
          <ac:spMkLst>
            <pc:docMk/>
            <pc:sldMk cId="467263429" sldId="263"/>
            <ac:spMk id="31" creationId="{A7AE9375-4664-4DB2-922D-2782A6E439AC}"/>
          </ac:spMkLst>
        </pc:spChg>
        <pc:picChg chg="mod ord">
          <ac:chgData name="Narcaine 13" userId="7f7142efcc06689c" providerId="LiveId" clId="{89C26C99-BA8C-4CD6-B5DA-D6B12F09A4D2}" dt="2025-12-18T01:37:31.489" v="3345" actId="465"/>
          <ac:picMkLst>
            <pc:docMk/>
            <pc:sldMk cId="467263429" sldId="263"/>
            <ac:picMk id="8" creationId="{816D1B00-425A-2A00-E210-CB219567ECEE}"/>
          </ac:picMkLst>
        </pc:picChg>
        <pc:picChg chg="mod">
          <ac:chgData name="Narcaine 13" userId="7f7142efcc06689c" providerId="LiveId" clId="{89C26C99-BA8C-4CD6-B5DA-D6B12F09A4D2}" dt="2025-12-18T01:37:43.772" v="3347" actId="14100"/>
          <ac:picMkLst>
            <pc:docMk/>
            <pc:sldMk cId="467263429" sldId="263"/>
            <ac:picMk id="11" creationId="{BC914D80-1EEB-3008-DFD4-B82C338D4FDC}"/>
          </ac:picMkLst>
        </pc:picChg>
        <pc:cxnChg chg="add del">
          <ac:chgData name="Narcaine 13" userId="7f7142efcc06689c" providerId="LiveId" clId="{89C26C99-BA8C-4CD6-B5DA-D6B12F09A4D2}" dt="2025-12-18T01:37:12.366" v="3338" actId="26606"/>
          <ac:cxnSpMkLst>
            <pc:docMk/>
            <pc:sldMk cId="467263429" sldId="263"/>
            <ac:cxnSpMk id="20" creationId="{EE504C98-6397-41C1-A8D8-2D9C4ED307E0}"/>
          </ac:cxnSpMkLst>
        </pc:cxnChg>
        <pc:cxnChg chg="add del">
          <ac:chgData name="Narcaine 13" userId="7f7142efcc06689c" providerId="LiveId" clId="{89C26C99-BA8C-4CD6-B5DA-D6B12F09A4D2}" dt="2025-12-18T01:42:41.290" v="3412"/>
          <ac:cxnSpMkLst>
            <pc:docMk/>
            <pc:sldMk cId="467263429" sldId="263"/>
            <ac:cxnSpMk id="33" creationId="{EE504C98-6397-41C1-A8D8-2D9C4ED307E0}"/>
          </ac:cxnSpMkLst>
        </pc:cxnChg>
        <pc:cxnChg chg="add del">
          <ac:chgData name="Narcaine 13" userId="7f7142efcc06689c" providerId="LiveId" clId="{89C26C99-BA8C-4CD6-B5DA-D6B12F09A4D2}" dt="2025-12-18T01:42:41.290" v="3412"/>
          <ac:cxnSpMkLst>
            <pc:docMk/>
            <pc:sldMk cId="467263429" sldId="263"/>
            <ac:cxnSpMk id="35" creationId="{B7188D9B-1674-419B-A379-D1632A7EC3A2}"/>
          </ac:cxnSpMkLst>
        </pc:cxnChg>
      </pc:sldChg>
      <pc:sldChg chg="addSp delSp modSp mod setBg delDesignElem">
        <pc:chgData name="Narcaine 13" userId="7f7142efcc06689c" providerId="LiveId" clId="{89C26C99-BA8C-4CD6-B5DA-D6B12F09A4D2}" dt="2025-12-18T01:42:41.290" v="3412"/>
        <pc:sldMkLst>
          <pc:docMk/>
          <pc:sldMk cId="2718124007" sldId="264"/>
        </pc:sldMkLst>
        <pc:spChg chg="mod">
          <ac:chgData name="Narcaine 13" userId="7f7142efcc06689c" providerId="LiveId" clId="{89C26C99-BA8C-4CD6-B5DA-D6B12F09A4D2}" dt="2025-12-18T01:38:49.958" v="3351" actId="26606"/>
          <ac:spMkLst>
            <pc:docMk/>
            <pc:sldMk cId="2718124007" sldId="264"/>
            <ac:spMk id="2" creationId="{6FF1844D-A361-1A05-DF20-F47CE48A3D8E}"/>
          </ac:spMkLst>
        </pc:spChg>
        <pc:spChg chg="mod">
          <ac:chgData name="Narcaine 13" userId="7f7142efcc06689c" providerId="LiveId" clId="{89C26C99-BA8C-4CD6-B5DA-D6B12F09A4D2}" dt="2025-12-18T01:38:49.958" v="3351" actId="26606"/>
          <ac:spMkLst>
            <pc:docMk/>
            <pc:sldMk cId="2718124007" sldId="264"/>
            <ac:spMk id="9" creationId="{B9FEBA4F-7D29-E9CD-6741-096DF2B7B413}"/>
          </ac:spMkLst>
        </pc:spChg>
        <pc:spChg chg="add del">
          <ac:chgData name="Narcaine 13" userId="7f7142efcc06689c" providerId="LiveId" clId="{89C26C99-BA8C-4CD6-B5DA-D6B12F09A4D2}" dt="2025-12-18T01:38:49.947" v="3350" actId="26606"/>
          <ac:spMkLst>
            <pc:docMk/>
            <pc:sldMk cId="2718124007" sldId="264"/>
            <ac:spMk id="18" creationId="{A7AE9375-4664-4DB2-922D-2782A6E439AC}"/>
          </ac:spMkLst>
        </pc:spChg>
        <pc:spChg chg="add del">
          <ac:chgData name="Narcaine 13" userId="7f7142efcc06689c" providerId="LiveId" clId="{89C26C99-BA8C-4CD6-B5DA-D6B12F09A4D2}" dt="2025-12-18T01:38:49.947" v="3350" actId="26606"/>
          <ac:spMkLst>
            <pc:docMk/>
            <pc:sldMk cId="2718124007" sldId="264"/>
            <ac:spMk id="22" creationId="{C87417AF-190E-4D6E-AFA6-7D3E84B0B430}"/>
          </ac:spMkLst>
        </pc:spChg>
        <pc:spChg chg="add del">
          <ac:chgData name="Narcaine 13" userId="7f7142efcc06689c" providerId="LiveId" clId="{89C26C99-BA8C-4CD6-B5DA-D6B12F09A4D2}" dt="2025-12-18T01:38:49.947" v="3350" actId="26606"/>
          <ac:spMkLst>
            <pc:docMk/>
            <pc:sldMk cId="2718124007" sldId="264"/>
            <ac:spMk id="24" creationId="{80B30ED8-273E-4C07-8568-2FE5CC5C483D}"/>
          </ac:spMkLst>
        </pc:spChg>
        <pc:spChg chg="add del">
          <ac:chgData name="Narcaine 13" userId="7f7142efcc06689c" providerId="LiveId" clId="{89C26C99-BA8C-4CD6-B5DA-D6B12F09A4D2}" dt="2025-12-18T01:42:41.290" v="3412"/>
          <ac:spMkLst>
            <pc:docMk/>
            <pc:sldMk cId="2718124007" sldId="264"/>
            <ac:spMk id="26" creationId="{A7AE9375-4664-4DB2-922D-2782A6E439AC}"/>
          </ac:spMkLst>
        </pc:spChg>
        <pc:picChg chg="mod ord modCrop">
          <ac:chgData name="Narcaine 13" userId="7f7142efcc06689c" providerId="LiveId" clId="{89C26C99-BA8C-4CD6-B5DA-D6B12F09A4D2}" dt="2025-12-18T01:42:41.290" v="3412"/>
          <ac:picMkLst>
            <pc:docMk/>
            <pc:sldMk cId="2718124007" sldId="264"/>
            <ac:picMk id="11" creationId="{7835ABD8-4F6E-FD07-7149-DA1EF706AE09}"/>
          </ac:picMkLst>
        </pc:picChg>
        <pc:picChg chg="mod">
          <ac:chgData name="Narcaine 13" userId="7f7142efcc06689c" providerId="LiveId" clId="{89C26C99-BA8C-4CD6-B5DA-D6B12F09A4D2}" dt="2025-12-18T01:39:05.317" v="3355" actId="465"/>
          <ac:picMkLst>
            <pc:docMk/>
            <pc:sldMk cId="2718124007" sldId="264"/>
            <ac:picMk id="13" creationId="{909B95DE-6A8A-498B-7AD2-8608800FA376}"/>
          </ac:picMkLst>
        </pc:picChg>
        <pc:cxnChg chg="add del">
          <ac:chgData name="Narcaine 13" userId="7f7142efcc06689c" providerId="LiveId" clId="{89C26C99-BA8C-4CD6-B5DA-D6B12F09A4D2}" dt="2025-12-18T01:38:49.947" v="3350" actId="26606"/>
          <ac:cxnSpMkLst>
            <pc:docMk/>
            <pc:sldMk cId="2718124007" sldId="264"/>
            <ac:cxnSpMk id="20" creationId="{EE504C98-6397-41C1-A8D8-2D9C4ED307E0}"/>
          </ac:cxnSpMkLst>
        </pc:cxnChg>
        <pc:cxnChg chg="add del">
          <ac:chgData name="Narcaine 13" userId="7f7142efcc06689c" providerId="LiveId" clId="{89C26C99-BA8C-4CD6-B5DA-D6B12F09A4D2}" dt="2025-12-18T01:42:41.290" v="3412"/>
          <ac:cxnSpMkLst>
            <pc:docMk/>
            <pc:sldMk cId="2718124007" sldId="264"/>
            <ac:cxnSpMk id="27" creationId="{EE504C98-6397-41C1-A8D8-2D9C4ED307E0}"/>
          </ac:cxnSpMkLst>
        </pc:cxnChg>
        <pc:cxnChg chg="add del">
          <ac:chgData name="Narcaine 13" userId="7f7142efcc06689c" providerId="LiveId" clId="{89C26C99-BA8C-4CD6-B5DA-D6B12F09A4D2}" dt="2025-12-18T01:42:41.290" v="3412"/>
          <ac:cxnSpMkLst>
            <pc:docMk/>
            <pc:sldMk cId="2718124007" sldId="264"/>
            <ac:cxnSpMk id="28" creationId="{B7188D9B-1674-419B-A379-D1632A7EC3A2}"/>
          </ac:cxnSpMkLst>
        </pc:cxnChg>
      </pc:sldChg>
      <pc:sldChg chg="modSp mod setBg">
        <pc:chgData name="Narcaine 13" userId="7f7142efcc06689c" providerId="LiveId" clId="{89C26C99-BA8C-4CD6-B5DA-D6B12F09A4D2}" dt="2025-12-18T01:42:41.290" v="3412"/>
        <pc:sldMkLst>
          <pc:docMk/>
          <pc:sldMk cId="2420923586" sldId="265"/>
        </pc:sldMkLst>
        <pc:spChg chg="mod">
          <ac:chgData name="Narcaine 13" userId="7f7142efcc06689c" providerId="LiveId" clId="{89C26C99-BA8C-4CD6-B5DA-D6B12F09A4D2}" dt="2025-12-18T01:42:41.290" v="3412"/>
          <ac:spMkLst>
            <pc:docMk/>
            <pc:sldMk cId="2420923586" sldId="265"/>
            <ac:spMk id="2" creationId="{8B6A4FF8-09CF-FE27-F28B-26357EA96B70}"/>
          </ac:spMkLst>
        </pc:spChg>
        <pc:spChg chg="mod">
          <ac:chgData name="Narcaine 13" userId="7f7142efcc06689c" providerId="LiveId" clId="{89C26C99-BA8C-4CD6-B5DA-D6B12F09A4D2}" dt="2025-12-18T01:42:03.863" v="3397" actId="207"/>
          <ac:spMkLst>
            <pc:docMk/>
            <pc:sldMk cId="2420923586" sldId="265"/>
            <ac:spMk id="4" creationId="{BF094C8A-D228-D7CB-08B7-3AA9557F1174}"/>
          </ac:spMkLst>
        </pc:spChg>
        <pc:graphicFrameChg chg="mod">
          <ac:chgData name="Narcaine 13" userId="7f7142efcc06689c" providerId="LiveId" clId="{89C26C99-BA8C-4CD6-B5DA-D6B12F09A4D2}" dt="2025-12-18T01:41:53.979" v="3396" actId="207"/>
          <ac:graphicFrameMkLst>
            <pc:docMk/>
            <pc:sldMk cId="2420923586" sldId="265"/>
            <ac:graphicFrameMk id="5" creationId="{929CD0BD-972B-8973-DDF7-932877F2CC2A}"/>
          </ac:graphicFrameMkLst>
        </pc:graphicFrameChg>
      </pc:sldChg>
      <pc:sldChg chg="addSp delSp modSp mod setBg delDesignElem">
        <pc:chgData name="Narcaine 13" userId="7f7142efcc06689c" providerId="LiveId" clId="{89C26C99-BA8C-4CD6-B5DA-D6B12F09A4D2}" dt="2025-12-18T01:43:16.519" v="3446" actId="1038"/>
        <pc:sldMkLst>
          <pc:docMk/>
          <pc:sldMk cId="2731662568" sldId="266"/>
        </pc:sldMkLst>
        <pc:spChg chg="mod">
          <ac:chgData name="Narcaine 13" userId="7f7142efcc06689c" providerId="LiveId" clId="{89C26C99-BA8C-4CD6-B5DA-D6B12F09A4D2}" dt="2025-12-18T01:42:50.142" v="3413" actId="26606"/>
          <ac:spMkLst>
            <pc:docMk/>
            <pc:sldMk cId="2731662568" sldId="266"/>
            <ac:spMk id="2" creationId="{EA8E87FB-7D8C-4F85-8B97-C7EE6C6271CB}"/>
          </ac:spMkLst>
        </pc:spChg>
        <pc:spChg chg="mod">
          <ac:chgData name="Narcaine 13" userId="7f7142efcc06689c" providerId="LiveId" clId="{89C26C99-BA8C-4CD6-B5DA-D6B12F09A4D2}" dt="2025-12-18T01:43:16.519" v="3446" actId="1038"/>
          <ac:spMkLst>
            <pc:docMk/>
            <pc:sldMk cId="2731662568" sldId="266"/>
            <ac:spMk id="3" creationId="{15785C03-026C-A470-CC46-3AD6F9AB9DAA}"/>
          </ac:spMkLst>
        </pc:spChg>
        <pc:spChg chg="add del">
          <ac:chgData name="Narcaine 13" userId="7f7142efcc06689c" providerId="LiveId" clId="{89C26C99-BA8C-4CD6-B5DA-D6B12F09A4D2}" dt="2025-12-18T01:42:50.142" v="3413" actId="26606"/>
          <ac:spMkLst>
            <pc:docMk/>
            <pc:sldMk cId="2731662568" sldId="266"/>
            <ac:spMk id="5" creationId="{777A147A-9ED8-46B4-8660-1B3C2AA880B5}"/>
          </ac:spMkLst>
        </pc:spChg>
        <pc:spChg chg="add del">
          <ac:chgData name="Narcaine 13" userId="7f7142efcc06689c" providerId="LiveId" clId="{89C26C99-BA8C-4CD6-B5DA-D6B12F09A4D2}" dt="2025-12-18T01:42:50.142" v="3413" actId="26606"/>
          <ac:spMkLst>
            <pc:docMk/>
            <pc:sldMk cId="2731662568" sldId="266"/>
            <ac:spMk id="6" creationId="{5D6C15A0-C087-4593-8414-2B4EC1CDC3DE}"/>
          </ac:spMkLst>
        </pc:spChg>
        <pc:spChg chg="add del">
          <ac:chgData name="Narcaine 13" userId="7f7142efcc06689c" providerId="LiveId" clId="{89C26C99-BA8C-4CD6-B5DA-D6B12F09A4D2}" dt="2025-12-18T01:41:26.329" v="3392" actId="26606"/>
          <ac:spMkLst>
            <pc:docMk/>
            <pc:sldMk cId="2731662568" sldId="266"/>
            <ac:spMk id="8" creationId="{777A147A-9ED8-46B4-8660-1B3C2AA880B5}"/>
          </ac:spMkLst>
        </pc:spChg>
        <pc:spChg chg="add del">
          <ac:chgData name="Narcaine 13" userId="7f7142efcc06689c" providerId="LiveId" clId="{89C26C99-BA8C-4CD6-B5DA-D6B12F09A4D2}" dt="2025-12-18T01:41:26.329" v="3392" actId="26606"/>
          <ac:spMkLst>
            <pc:docMk/>
            <pc:sldMk cId="2731662568" sldId="266"/>
            <ac:spMk id="10" creationId="{5D6C15A0-C087-4593-8414-2B4EC1CDC3DE}"/>
          </ac:spMkLst>
        </pc:spChg>
        <pc:spChg chg="add">
          <ac:chgData name="Narcaine 13" userId="7f7142efcc06689c" providerId="LiveId" clId="{89C26C99-BA8C-4CD6-B5DA-D6B12F09A4D2}" dt="2025-12-18T01:42:50.142" v="3413" actId="26606"/>
          <ac:spMkLst>
            <pc:docMk/>
            <pc:sldMk cId="2731662568" sldId="266"/>
            <ac:spMk id="11" creationId="{A7AE9375-4664-4DB2-922D-2782A6E439AC}"/>
          </ac:spMkLst>
        </pc:spChg>
        <pc:spChg chg="add">
          <ac:chgData name="Narcaine 13" userId="7f7142efcc06689c" providerId="LiveId" clId="{89C26C99-BA8C-4CD6-B5DA-D6B12F09A4D2}" dt="2025-12-18T01:42:50.142" v="3413" actId="26606"/>
          <ac:spMkLst>
            <pc:docMk/>
            <pc:sldMk cId="2731662568" sldId="266"/>
            <ac:spMk id="15" creationId="{9DD005C1-8C51-42D6-9BEE-B9B83849743D}"/>
          </ac:spMkLst>
        </pc:spChg>
        <pc:cxnChg chg="add">
          <ac:chgData name="Narcaine 13" userId="7f7142efcc06689c" providerId="LiveId" clId="{89C26C99-BA8C-4CD6-B5DA-D6B12F09A4D2}" dt="2025-12-18T01:42:50.142" v="3413" actId="26606"/>
          <ac:cxnSpMkLst>
            <pc:docMk/>
            <pc:sldMk cId="2731662568" sldId="266"/>
            <ac:cxnSpMk id="13" creationId="{EE504C98-6397-41C1-A8D8-2D9C4ED307E0}"/>
          </ac:cxnSpMkLst>
        </pc:cxnChg>
      </pc:sldChg>
      <pc:sldChg chg="addSp delSp modSp mod setBg">
        <pc:chgData name="Narcaine 13" userId="7f7142efcc06689c" providerId="LiveId" clId="{89C26C99-BA8C-4CD6-B5DA-D6B12F09A4D2}" dt="2025-12-18T01:43:40.653" v="3454" actId="1076"/>
        <pc:sldMkLst>
          <pc:docMk/>
          <pc:sldMk cId="1711449191" sldId="267"/>
        </pc:sldMkLst>
        <pc:spChg chg="mod">
          <ac:chgData name="Narcaine 13" userId="7f7142efcc06689c" providerId="LiveId" clId="{89C26C99-BA8C-4CD6-B5DA-D6B12F09A4D2}" dt="2025-12-18T01:43:22.167" v="3447" actId="26606"/>
          <ac:spMkLst>
            <pc:docMk/>
            <pc:sldMk cId="1711449191" sldId="267"/>
            <ac:spMk id="5" creationId="{6F841DEE-A31F-ABD4-5BF8-0B1A11473553}"/>
          </ac:spMkLst>
        </pc:spChg>
        <pc:spChg chg="add del">
          <ac:chgData name="Narcaine 13" userId="7f7142efcc06689c" providerId="LiveId" clId="{89C26C99-BA8C-4CD6-B5DA-D6B12F09A4D2}" dt="2025-12-18T01:43:25.932" v="3448" actId="478"/>
          <ac:spMkLst>
            <pc:docMk/>
            <pc:sldMk cId="1711449191" sldId="267"/>
            <ac:spMk id="15" creationId="{AAA9223B-2A99-F822-ED76-EAAD9B1CA031}"/>
          </ac:spMkLst>
        </pc:spChg>
        <pc:spChg chg="add">
          <ac:chgData name="Narcaine 13" userId="7f7142efcc06689c" providerId="LiveId" clId="{89C26C99-BA8C-4CD6-B5DA-D6B12F09A4D2}" dt="2025-12-18T01:43:22.167" v="3447" actId="26606"/>
          <ac:spMkLst>
            <pc:docMk/>
            <pc:sldMk cId="1711449191" sldId="267"/>
            <ac:spMk id="18" creationId="{A7AE9375-4664-4DB2-922D-2782A6E439AC}"/>
          </ac:spMkLst>
        </pc:spChg>
        <pc:picChg chg="mod ord">
          <ac:chgData name="Narcaine 13" userId="7f7142efcc06689c" providerId="LiveId" clId="{89C26C99-BA8C-4CD6-B5DA-D6B12F09A4D2}" dt="2025-12-18T01:43:40.653" v="3454" actId="1076"/>
          <ac:picMkLst>
            <pc:docMk/>
            <pc:sldMk cId="1711449191" sldId="267"/>
            <ac:picMk id="8" creationId="{424A3991-5E02-A7AC-49CA-881187D610CB}"/>
          </ac:picMkLst>
        </pc:picChg>
        <pc:picChg chg="mod">
          <ac:chgData name="Narcaine 13" userId="7f7142efcc06689c" providerId="LiveId" clId="{89C26C99-BA8C-4CD6-B5DA-D6B12F09A4D2}" dt="2025-12-18T01:43:35.294" v="3451" actId="1076"/>
          <ac:picMkLst>
            <pc:docMk/>
            <pc:sldMk cId="1711449191" sldId="267"/>
            <ac:picMk id="11" creationId="{796E545F-1FD4-BF06-1F18-C2F73A962349}"/>
          </ac:picMkLst>
        </pc:picChg>
        <pc:cxnChg chg="add">
          <ac:chgData name="Narcaine 13" userId="7f7142efcc06689c" providerId="LiveId" clId="{89C26C99-BA8C-4CD6-B5DA-D6B12F09A4D2}" dt="2025-12-18T01:43:22.167" v="3447" actId="26606"/>
          <ac:cxnSpMkLst>
            <pc:docMk/>
            <pc:sldMk cId="1711449191" sldId="267"/>
            <ac:cxnSpMk id="20" creationId="{EE504C98-6397-41C1-A8D8-2D9C4ED307E0}"/>
          </ac:cxnSpMkLst>
        </pc:cxnChg>
        <pc:cxnChg chg="add">
          <ac:chgData name="Narcaine 13" userId="7f7142efcc06689c" providerId="LiveId" clId="{89C26C99-BA8C-4CD6-B5DA-D6B12F09A4D2}" dt="2025-12-18T01:43:22.167" v="3447" actId="26606"/>
          <ac:cxnSpMkLst>
            <pc:docMk/>
            <pc:sldMk cId="1711449191" sldId="267"/>
            <ac:cxnSpMk id="22" creationId="{B7188D9B-1674-419B-A379-D1632A7EC3A2}"/>
          </ac:cxnSpMkLst>
        </pc:cxnChg>
      </pc:sldChg>
      <pc:sldChg chg="addSp modSp mod setBg">
        <pc:chgData name="Narcaine 13" userId="7f7142efcc06689c" providerId="LiveId" clId="{89C26C99-BA8C-4CD6-B5DA-D6B12F09A4D2}" dt="2025-12-18T01:45:06.803" v="3476" actId="1035"/>
        <pc:sldMkLst>
          <pc:docMk/>
          <pc:sldMk cId="3517390164" sldId="268"/>
        </pc:sldMkLst>
        <pc:spChg chg="mod">
          <ac:chgData name="Narcaine 13" userId="7f7142efcc06689c" providerId="LiveId" clId="{89C26C99-BA8C-4CD6-B5DA-D6B12F09A4D2}" dt="2025-12-18T01:44:05.377" v="3455" actId="26606"/>
          <ac:spMkLst>
            <pc:docMk/>
            <pc:sldMk cId="3517390164" sldId="268"/>
            <ac:spMk id="2" creationId="{0ED413EA-63B8-94DA-18C4-CDA6E8D89628}"/>
          </ac:spMkLst>
        </pc:spChg>
        <pc:spChg chg="mod">
          <ac:chgData name="Narcaine 13" userId="7f7142efcc06689c" providerId="LiveId" clId="{89C26C99-BA8C-4CD6-B5DA-D6B12F09A4D2}" dt="2025-12-18T01:44:26.801" v="3461" actId="404"/>
          <ac:spMkLst>
            <pc:docMk/>
            <pc:sldMk cId="3517390164" sldId="268"/>
            <ac:spMk id="9" creationId="{8541E586-DAAD-1713-FDEE-23F87D106067}"/>
          </ac:spMkLst>
        </pc:spChg>
        <pc:spChg chg="add">
          <ac:chgData name="Narcaine 13" userId="7f7142efcc06689c" providerId="LiveId" clId="{89C26C99-BA8C-4CD6-B5DA-D6B12F09A4D2}" dt="2025-12-18T01:44:05.377" v="3455" actId="26606"/>
          <ac:spMkLst>
            <pc:docMk/>
            <pc:sldMk cId="3517390164" sldId="268"/>
            <ac:spMk id="26" creationId="{A7AE9375-4664-4DB2-922D-2782A6E439AC}"/>
          </ac:spMkLst>
        </pc:spChg>
        <pc:picChg chg="mod">
          <ac:chgData name="Narcaine 13" userId="7f7142efcc06689c" providerId="LiveId" clId="{89C26C99-BA8C-4CD6-B5DA-D6B12F09A4D2}" dt="2025-12-18T01:45:06.803" v="3476" actId="1035"/>
          <ac:picMkLst>
            <pc:docMk/>
            <pc:sldMk cId="3517390164" sldId="268"/>
            <ac:picMk id="11" creationId="{E77396F7-E382-AB30-4037-4C516182E6DC}"/>
          </ac:picMkLst>
        </pc:picChg>
        <pc:picChg chg="mod">
          <ac:chgData name="Narcaine 13" userId="7f7142efcc06689c" providerId="LiveId" clId="{89C26C99-BA8C-4CD6-B5DA-D6B12F09A4D2}" dt="2025-12-18T01:44:56.171" v="3465" actId="465"/>
          <ac:picMkLst>
            <pc:docMk/>
            <pc:sldMk cId="3517390164" sldId="268"/>
            <ac:picMk id="21" creationId="{B6E90A53-E4B8-ED42-4259-2E9B5AF5235A}"/>
          </ac:picMkLst>
        </pc:picChg>
        <pc:cxnChg chg="add">
          <ac:chgData name="Narcaine 13" userId="7f7142efcc06689c" providerId="LiveId" clId="{89C26C99-BA8C-4CD6-B5DA-D6B12F09A4D2}" dt="2025-12-18T01:44:05.377" v="3455" actId="26606"/>
          <ac:cxnSpMkLst>
            <pc:docMk/>
            <pc:sldMk cId="3517390164" sldId="268"/>
            <ac:cxnSpMk id="28" creationId="{EE504C98-6397-41C1-A8D8-2D9C4ED307E0}"/>
          </ac:cxnSpMkLst>
        </pc:cxnChg>
        <pc:cxnChg chg="add">
          <ac:chgData name="Narcaine 13" userId="7f7142efcc06689c" providerId="LiveId" clId="{89C26C99-BA8C-4CD6-B5DA-D6B12F09A4D2}" dt="2025-12-18T01:44:05.377" v="3455" actId="26606"/>
          <ac:cxnSpMkLst>
            <pc:docMk/>
            <pc:sldMk cId="3517390164" sldId="268"/>
            <ac:cxnSpMk id="30" creationId="{B7188D9B-1674-419B-A379-D1632A7EC3A2}"/>
          </ac:cxnSpMkLst>
        </pc:cxnChg>
      </pc:sldChg>
      <pc:sldChg chg="addSp delSp modSp add mod setBg">
        <pc:chgData name="Narcaine 13" userId="7f7142efcc06689c" providerId="LiveId" clId="{89C26C99-BA8C-4CD6-B5DA-D6B12F09A4D2}" dt="2025-12-18T01:46:34.380" v="3494" actId="403"/>
        <pc:sldMkLst>
          <pc:docMk/>
          <pc:sldMk cId="3480333034" sldId="269"/>
        </pc:sldMkLst>
        <pc:spChg chg="mod">
          <ac:chgData name="Narcaine 13" userId="7f7142efcc06689c" providerId="LiveId" clId="{89C26C99-BA8C-4CD6-B5DA-D6B12F09A4D2}" dt="2025-12-18T01:46:14.244" v="3483" actId="26606"/>
          <ac:spMkLst>
            <pc:docMk/>
            <pc:sldMk cId="3480333034" sldId="269"/>
            <ac:spMk id="2" creationId="{BB030560-420A-BABB-23F9-93465E847934}"/>
          </ac:spMkLst>
        </pc:spChg>
        <pc:spChg chg="mod">
          <ac:chgData name="Narcaine 13" userId="7f7142efcc06689c" providerId="LiveId" clId="{89C26C99-BA8C-4CD6-B5DA-D6B12F09A4D2}" dt="2025-12-18T01:46:34.380" v="3494" actId="403"/>
          <ac:spMkLst>
            <pc:docMk/>
            <pc:sldMk cId="3480333034" sldId="269"/>
            <ac:spMk id="3" creationId="{D2BD572E-21BC-B966-6E50-BE5FEB222E0E}"/>
          </ac:spMkLst>
        </pc:spChg>
        <pc:spChg chg="add del">
          <ac:chgData name="Narcaine 13" userId="7f7142efcc06689c" providerId="LiveId" clId="{89C26C99-BA8C-4CD6-B5DA-D6B12F09A4D2}" dt="2025-12-18T01:46:14.244" v="3483" actId="26606"/>
          <ac:spMkLst>
            <pc:docMk/>
            <pc:sldMk cId="3480333034" sldId="269"/>
            <ac:spMk id="8" creationId="{A7AE9375-4664-4DB2-922D-2782A6E439AC}"/>
          </ac:spMkLst>
        </pc:spChg>
        <pc:spChg chg="add del">
          <ac:chgData name="Narcaine 13" userId="7f7142efcc06689c" providerId="LiveId" clId="{89C26C99-BA8C-4CD6-B5DA-D6B12F09A4D2}" dt="2025-12-18T01:46:14.244" v="3483" actId="26606"/>
          <ac:spMkLst>
            <pc:docMk/>
            <pc:sldMk cId="3480333034" sldId="269"/>
            <ac:spMk id="10" creationId="{C2C57604-0CFD-4023-B9BD-107166A25317}"/>
          </ac:spMkLst>
        </pc:spChg>
        <pc:spChg chg="add">
          <ac:chgData name="Narcaine 13" userId="7f7142efcc06689c" providerId="LiveId" clId="{89C26C99-BA8C-4CD6-B5DA-D6B12F09A4D2}" dt="2025-12-18T01:46:14.244" v="3483" actId="26606"/>
          <ac:spMkLst>
            <pc:docMk/>
            <pc:sldMk cId="3480333034" sldId="269"/>
            <ac:spMk id="15" creationId="{A7AE9375-4664-4DB2-922D-2782A6E439AC}"/>
          </ac:spMkLst>
        </pc:spChg>
        <pc:spChg chg="add">
          <ac:chgData name="Narcaine 13" userId="7f7142efcc06689c" providerId="LiveId" clId="{89C26C99-BA8C-4CD6-B5DA-D6B12F09A4D2}" dt="2025-12-18T01:46:14.244" v="3483" actId="26606"/>
          <ac:spMkLst>
            <pc:docMk/>
            <pc:sldMk cId="3480333034" sldId="269"/>
            <ac:spMk id="19" creationId="{9DD005C1-8C51-42D6-9BEE-B9B83849743D}"/>
          </ac:spMkLst>
        </pc:spChg>
        <pc:cxnChg chg="add">
          <ac:chgData name="Narcaine 13" userId="7f7142efcc06689c" providerId="LiveId" clId="{89C26C99-BA8C-4CD6-B5DA-D6B12F09A4D2}" dt="2025-12-18T01:46:14.244" v="3483" actId="26606"/>
          <ac:cxnSpMkLst>
            <pc:docMk/>
            <pc:sldMk cId="3480333034" sldId="269"/>
            <ac:cxnSpMk id="17" creationId="{EE504C98-6397-41C1-A8D8-2D9C4ED307E0}"/>
          </ac:cxnSpMkLst>
        </pc:cxnChg>
      </pc:sldChg>
      <pc:sldChg chg="addSp delSp modSp add mod setBg">
        <pc:chgData name="Narcaine 13" userId="7f7142efcc06689c" providerId="LiveId" clId="{89C26C99-BA8C-4CD6-B5DA-D6B12F09A4D2}" dt="2025-12-18T01:47:08.820" v="3509" actId="1037"/>
        <pc:sldMkLst>
          <pc:docMk/>
          <pc:sldMk cId="20522024" sldId="270"/>
        </pc:sldMkLst>
        <pc:spChg chg="mod">
          <ac:chgData name="Narcaine 13" userId="7f7142efcc06689c" providerId="LiveId" clId="{89C26C99-BA8C-4CD6-B5DA-D6B12F09A4D2}" dt="2025-12-18T01:46:47.627" v="3495" actId="26606"/>
          <ac:spMkLst>
            <pc:docMk/>
            <pc:sldMk cId="20522024" sldId="270"/>
            <ac:spMk id="5" creationId="{B3C804DB-CCA2-6FC3-E0E2-6E2AC46E9097}"/>
          </ac:spMkLst>
        </pc:spChg>
        <pc:spChg chg="add del">
          <ac:chgData name="Narcaine 13" userId="7f7142efcc06689c" providerId="LiveId" clId="{89C26C99-BA8C-4CD6-B5DA-D6B12F09A4D2}" dt="2025-12-18T01:46:53.510" v="3496" actId="478"/>
          <ac:spMkLst>
            <pc:docMk/>
            <pc:sldMk cId="20522024" sldId="270"/>
            <ac:spMk id="15" creationId="{B51ECA8E-C34C-AD6C-727B-87BC75180836}"/>
          </ac:spMkLst>
        </pc:spChg>
        <pc:spChg chg="add">
          <ac:chgData name="Narcaine 13" userId="7f7142efcc06689c" providerId="LiveId" clId="{89C26C99-BA8C-4CD6-B5DA-D6B12F09A4D2}" dt="2025-12-18T01:46:47.627" v="3495" actId="26606"/>
          <ac:spMkLst>
            <pc:docMk/>
            <pc:sldMk cId="20522024" sldId="270"/>
            <ac:spMk id="18" creationId="{A7AE9375-4664-4DB2-922D-2782A6E439AC}"/>
          </ac:spMkLst>
        </pc:spChg>
        <pc:picChg chg="add mod ord">
          <ac:chgData name="Narcaine 13" userId="7f7142efcc06689c" providerId="LiveId" clId="{89C26C99-BA8C-4CD6-B5DA-D6B12F09A4D2}" dt="2025-12-18T01:47:04.569" v="3501" actId="465"/>
          <ac:picMkLst>
            <pc:docMk/>
            <pc:sldMk cId="20522024" sldId="270"/>
            <ac:picMk id="8" creationId="{C30F5DA7-5BA9-F230-E97A-51BE213C52CE}"/>
          </ac:picMkLst>
        </pc:picChg>
        <pc:picChg chg="add mod ord">
          <ac:chgData name="Narcaine 13" userId="7f7142efcc06689c" providerId="LiveId" clId="{89C26C99-BA8C-4CD6-B5DA-D6B12F09A4D2}" dt="2025-12-18T01:47:08.820" v="3509" actId="1037"/>
          <ac:picMkLst>
            <pc:docMk/>
            <pc:sldMk cId="20522024" sldId="270"/>
            <ac:picMk id="11" creationId="{801444F7-202E-0986-257C-6A2B23C4CA8A}"/>
          </ac:picMkLst>
        </pc:picChg>
        <pc:cxnChg chg="add">
          <ac:chgData name="Narcaine 13" userId="7f7142efcc06689c" providerId="LiveId" clId="{89C26C99-BA8C-4CD6-B5DA-D6B12F09A4D2}" dt="2025-12-18T01:46:47.627" v="3495" actId="26606"/>
          <ac:cxnSpMkLst>
            <pc:docMk/>
            <pc:sldMk cId="20522024" sldId="270"/>
            <ac:cxnSpMk id="20" creationId="{EE504C98-6397-41C1-A8D8-2D9C4ED307E0}"/>
          </ac:cxnSpMkLst>
        </pc:cxnChg>
        <pc:cxnChg chg="add">
          <ac:chgData name="Narcaine 13" userId="7f7142efcc06689c" providerId="LiveId" clId="{89C26C99-BA8C-4CD6-B5DA-D6B12F09A4D2}" dt="2025-12-18T01:46:47.627" v="3495" actId="26606"/>
          <ac:cxnSpMkLst>
            <pc:docMk/>
            <pc:sldMk cId="20522024" sldId="270"/>
            <ac:cxnSpMk id="22" creationId="{B7188D9B-1674-419B-A379-D1632A7EC3A2}"/>
          </ac:cxnSpMkLst>
        </pc:cxnChg>
      </pc:sldChg>
      <pc:sldChg chg="addSp delSp modSp add mod setBg">
        <pc:chgData name="Narcaine 13" userId="7f7142efcc06689c" providerId="LiveId" clId="{89C26C99-BA8C-4CD6-B5DA-D6B12F09A4D2}" dt="2025-12-18T01:48:10.730" v="3515" actId="1076"/>
        <pc:sldMkLst>
          <pc:docMk/>
          <pc:sldMk cId="44470383" sldId="271"/>
        </pc:sldMkLst>
        <pc:spChg chg="mod">
          <ac:chgData name="Narcaine 13" userId="7f7142efcc06689c" providerId="LiveId" clId="{89C26C99-BA8C-4CD6-B5DA-D6B12F09A4D2}" dt="2025-12-18T01:48:01.165" v="3512" actId="26606"/>
          <ac:spMkLst>
            <pc:docMk/>
            <pc:sldMk cId="44470383" sldId="271"/>
            <ac:spMk id="2" creationId="{F7ABBFCC-52ED-A639-05A7-303C116A15CC}"/>
          </ac:spMkLst>
        </pc:spChg>
        <pc:spChg chg="mod">
          <ac:chgData name="Narcaine 13" userId="7f7142efcc06689c" providerId="LiveId" clId="{89C26C99-BA8C-4CD6-B5DA-D6B12F09A4D2}" dt="2025-12-18T01:48:01.165" v="3512" actId="26606"/>
          <ac:spMkLst>
            <pc:docMk/>
            <pc:sldMk cId="44470383" sldId="271"/>
            <ac:spMk id="9" creationId="{1C448B83-AADC-4DAE-59CE-ACB293A0FF51}"/>
          </ac:spMkLst>
        </pc:spChg>
        <pc:spChg chg="add">
          <ac:chgData name="Narcaine 13" userId="7f7142efcc06689c" providerId="LiveId" clId="{89C26C99-BA8C-4CD6-B5DA-D6B12F09A4D2}" dt="2025-12-18T01:48:01.165" v="3512" actId="26606"/>
          <ac:spMkLst>
            <pc:docMk/>
            <pc:sldMk cId="44470383" sldId="271"/>
            <ac:spMk id="17" creationId="{A7AE9375-4664-4DB2-922D-2782A6E439AC}"/>
          </ac:spMkLst>
        </pc:spChg>
        <pc:spChg chg="add del">
          <ac:chgData name="Narcaine 13" userId="7f7142efcc06689c" providerId="LiveId" clId="{89C26C99-BA8C-4CD6-B5DA-D6B12F09A4D2}" dt="2025-12-18T01:47:38.455" v="3511" actId="26606"/>
          <ac:spMkLst>
            <pc:docMk/>
            <pc:sldMk cId="44470383" sldId="271"/>
            <ac:spMk id="20" creationId="{A7AE9375-4664-4DB2-922D-2782A6E439AC}"/>
          </ac:spMkLst>
        </pc:spChg>
        <pc:picChg chg="add mod ord">
          <ac:chgData name="Narcaine 13" userId="7f7142efcc06689c" providerId="LiveId" clId="{89C26C99-BA8C-4CD6-B5DA-D6B12F09A4D2}" dt="2025-12-18T01:48:08.632" v="3514" actId="1076"/>
          <ac:picMkLst>
            <pc:docMk/>
            <pc:sldMk cId="44470383" sldId="271"/>
            <ac:picMk id="11" creationId="{11E61A02-0690-2456-97BE-F2F9F5ADBBAC}"/>
          </ac:picMkLst>
        </pc:picChg>
        <pc:picChg chg="add mod modCrop">
          <ac:chgData name="Narcaine 13" userId="7f7142efcc06689c" providerId="LiveId" clId="{89C26C99-BA8C-4CD6-B5DA-D6B12F09A4D2}" dt="2025-12-18T01:48:06.197" v="3513" actId="1076"/>
          <ac:picMkLst>
            <pc:docMk/>
            <pc:sldMk cId="44470383" sldId="271"/>
            <ac:picMk id="13" creationId="{E7DD495B-6499-F0CF-EC40-D7C779E01AF6}"/>
          </ac:picMkLst>
        </pc:picChg>
        <pc:picChg chg="add mod ord">
          <ac:chgData name="Narcaine 13" userId="7f7142efcc06689c" providerId="LiveId" clId="{89C26C99-BA8C-4CD6-B5DA-D6B12F09A4D2}" dt="2025-12-18T01:48:10.730" v="3515" actId="1076"/>
          <ac:picMkLst>
            <pc:docMk/>
            <pc:sldMk cId="44470383" sldId="271"/>
            <ac:picMk id="15" creationId="{1108333E-A505-C219-47A6-EB202DD73706}"/>
          </ac:picMkLst>
        </pc:picChg>
        <pc:cxnChg chg="add">
          <ac:chgData name="Narcaine 13" userId="7f7142efcc06689c" providerId="LiveId" clId="{89C26C99-BA8C-4CD6-B5DA-D6B12F09A4D2}" dt="2025-12-18T01:48:01.165" v="3512" actId="26606"/>
          <ac:cxnSpMkLst>
            <pc:docMk/>
            <pc:sldMk cId="44470383" sldId="271"/>
            <ac:cxnSpMk id="18" creationId="{EE504C98-6397-41C1-A8D8-2D9C4ED307E0}"/>
          </ac:cxnSpMkLst>
        </pc:cxnChg>
        <pc:cxnChg chg="add">
          <ac:chgData name="Narcaine 13" userId="7f7142efcc06689c" providerId="LiveId" clId="{89C26C99-BA8C-4CD6-B5DA-D6B12F09A4D2}" dt="2025-12-18T01:48:01.165" v="3512" actId="26606"/>
          <ac:cxnSpMkLst>
            <pc:docMk/>
            <pc:sldMk cId="44470383" sldId="271"/>
            <ac:cxnSpMk id="19" creationId="{B7188D9B-1674-419B-A379-D1632A7EC3A2}"/>
          </ac:cxnSpMkLst>
        </pc:cxnChg>
        <pc:cxnChg chg="add del">
          <ac:chgData name="Narcaine 13" userId="7f7142efcc06689c" providerId="LiveId" clId="{89C26C99-BA8C-4CD6-B5DA-D6B12F09A4D2}" dt="2025-12-18T01:47:38.455" v="3511" actId="26606"/>
          <ac:cxnSpMkLst>
            <pc:docMk/>
            <pc:sldMk cId="44470383" sldId="271"/>
            <ac:cxnSpMk id="22" creationId="{EE504C98-6397-41C1-A8D8-2D9C4ED307E0}"/>
          </ac:cxnSpMkLst>
        </pc:cxnChg>
        <pc:cxnChg chg="add del">
          <ac:chgData name="Narcaine 13" userId="7f7142efcc06689c" providerId="LiveId" clId="{89C26C99-BA8C-4CD6-B5DA-D6B12F09A4D2}" dt="2025-12-18T01:47:38.455" v="3511" actId="26606"/>
          <ac:cxnSpMkLst>
            <pc:docMk/>
            <pc:sldMk cId="44470383" sldId="271"/>
            <ac:cxnSpMk id="24" creationId="{B7188D9B-1674-419B-A379-D1632A7EC3A2}"/>
          </ac:cxnSpMkLst>
        </pc:cxnChg>
      </pc:sldChg>
      <pc:sldChg chg="addSp delSp modSp add mod setBg">
        <pc:chgData name="Narcaine 13" userId="7f7142efcc06689c" providerId="LiveId" clId="{89C26C99-BA8C-4CD6-B5DA-D6B12F09A4D2}" dt="2025-12-18T01:48:49.234" v="3520" actId="207"/>
        <pc:sldMkLst>
          <pc:docMk/>
          <pc:sldMk cId="3830940800" sldId="272"/>
        </pc:sldMkLst>
        <pc:spChg chg="mod">
          <ac:chgData name="Narcaine 13" userId="7f7142efcc06689c" providerId="LiveId" clId="{89C26C99-BA8C-4CD6-B5DA-D6B12F09A4D2}" dt="2025-12-18T01:48:49.234" v="3520" actId="207"/>
          <ac:spMkLst>
            <pc:docMk/>
            <pc:sldMk cId="3830940800" sldId="272"/>
            <ac:spMk id="2" creationId="{6C7E0505-35FC-A16C-B315-4E8091A6494F}"/>
          </ac:spMkLst>
        </pc:spChg>
        <pc:spChg chg="mod">
          <ac:chgData name="Narcaine 13" userId="7f7142efcc06689c" providerId="LiveId" clId="{89C26C99-BA8C-4CD6-B5DA-D6B12F09A4D2}" dt="2025-12-18T01:48:46.183" v="3519" actId="207"/>
          <ac:spMkLst>
            <pc:docMk/>
            <pc:sldMk cId="3830940800" sldId="272"/>
            <ac:spMk id="4" creationId="{0A510CF4-72C1-DA59-D37F-E7B833BF46F5}"/>
          </ac:spMkLst>
        </pc:spChg>
        <pc:graphicFrameChg chg="add mod">
          <ac:chgData name="Narcaine 13" userId="7f7142efcc06689c" providerId="LiveId" clId="{89C26C99-BA8C-4CD6-B5DA-D6B12F09A4D2}" dt="2025-12-18T01:48:37.323" v="3518" actId="207"/>
          <ac:graphicFrameMkLst>
            <pc:docMk/>
            <pc:sldMk cId="3830940800" sldId="272"/>
            <ac:graphicFrameMk id="3" creationId="{95201F50-F858-0978-107B-A373949BE9C5}"/>
          </ac:graphicFrameMkLst>
        </pc:graphicFrameChg>
      </pc:sldChg>
      <pc:sldChg chg="addSp delSp modSp add mod setBg">
        <pc:chgData name="Narcaine 13" userId="7f7142efcc06689c" providerId="LiveId" clId="{89C26C99-BA8C-4CD6-B5DA-D6B12F09A4D2}" dt="2025-12-18T01:49:06.062" v="3523" actId="26606"/>
        <pc:sldMkLst>
          <pc:docMk/>
          <pc:sldMk cId="3292408296" sldId="273"/>
        </pc:sldMkLst>
        <pc:spChg chg="mod">
          <ac:chgData name="Narcaine 13" userId="7f7142efcc06689c" providerId="LiveId" clId="{89C26C99-BA8C-4CD6-B5DA-D6B12F09A4D2}" dt="2025-12-18T01:49:06.062" v="3523" actId="26606"/>
          <ac:spMkLst>
            <pc:docMk/>
            <pc:sldMk cId="3292408296" sldId="273"/>
            <ac:spMk id="2" creationId="{AC305766-3CA9-90FF-4DAA-716D92EED796}"/>
          </ac:spMkLst>
        </pc:spChg>
        <pc:spChg chg="mod">
          <ac:chgData name="Narcaine 13" userId="7f7142efcc06689c" providerId="LiveId" clId="{89C26C99-BA8C-4CD6-B5DA-D6B12F09A4D2}" dt="2025-12-18T01:49:06.062" v="3523" actId="26606"/>
          <ac:spMkLst>
            <pc:docMk/>
            <pc:sldMk cId="3292408296" sldId="273"/>
            <ac:spMk id="3" creationId="{412DEC94-86D7-D8F2-E6F3-36A613C1E4D3}"/>
          </ac:spMkLst>
        </pc:spChg>
        <pc:spChg chg="add">
          <ac:chgData name="Narcaine 13" userId="7f7142efcc06689c" providerId="LiveId" clId="{89C26C99-BA8C-4CD6-B5DA-D6B12F09A4D2}" dt="2025-12-18T01:49:06.062" v="3523" actId="26606"/>
          <ac:spMkLst>
            <pc:docMk/>
            <pc:sldMk cId="3292408296" sldId="273"/>
            <ac:spMk id="8" creationId="{A7AE9375-4664-4DB2-922D-2782A6E439AC}"/>
          </ac:spMkLst>
        </pc:spChg>
        <pc:spChg chg="add del">
          <ac:chgData name="Narcaine 13" userId="7f7142efcc06689c" providerId="LiveId" clId="{89C26C99-BA8C-4CD6-B5DA-D6B12F09A4D2}" dt="2025-12-18T01:49:02.916" v="3522" actId="26606"/>
          <ac:spMkLst>
            <pc:docMk/>
            <pc:sldMk cId="3292408296" sldId="273"/>
            <ac:spMk id="9" creationId="{A7AE9375-4664-4DB2-922D-2782A6E439AC}"/>
          </ac:spMkLst>
        </pc:spChg>
        <pc:spChg chg="add">
          <ac:chgData name="Narcaine 13" userId="7f7142efcc06689c" providerId="LiveId" clId="{89C26C99-BA8C-4CD6-B5DA-D6B12F09A4D2}" dt="2025-12-18T01:49:06.062" v="3523" actId="26606"/>
          <ac:spMkLst>
            <pc:docMk/>
            <pc:sldMk cId="3292408296" sldId="273"/>
            <ac:spMk id="12" creationId="{9DD005C1-8C51-42D6-9BEE-B9B83849743D}"/>
          </ac:spMkLst>
        </pc:spChg>
        <pc:picChg chg="add del">
          <ac:chgData name="Narcaine 13" userId="7f7142efcc06689c" providerId="LiveId" clId="{89C26C99-BA8C-4CD6-B5DA-D6B12F09A4D2}" dt="2025-12-18T01:49:02.916" v="3522" actId="26606"/>
          <ac:picMkLst>
            <pc:docMk/>
            <pc:sldMk cId="3292408296" sldId="273"/>
            <ac:picMk id="5" creationId="{0585CA7B-8A65-877B-F62C-67F58C90EF02}"/>
          </ac:picMkLst>
        </pc:picChg>
        <pc:cxnChg chg="add">
          <ac:chgData name="Narcaine 13" userId="7f7142efcc06689c" providerId="LiveId" clId="{89C26C99-BA8C-4CD6-B5DA-D6B12F09A4D2}" dt="2025-12-18T01:49:06.062" v="3523" actId="26606"/>
          <ac:cxnSpMkLst>
            <pc:docMk/>
            <pc:sldMk cId="3292408296" sldId="273"/>
            <ac:cxnSpMk id="10" creationId="{EE504C98-6397-41C1-A8D8-2D9C4ED307E0}"/>
          </ac:cxnSpMkLst>
        </pc:cxnChg>
        <pc:cxnChg chg="add del">
          <ac:chgData name="Narcaine 13" userId="7f7142efcc06689c" providerId="LiveId" clId="{89C26C99-BA8C-4CD6-B5DA-D6B12F09A4D2}" dt="2025-12-18T01:49:02.916" v="3522" actId="26606"/>
          <ac:cxnSpMkLst>
            <pc:docMk/>
            <pc:sldMk cId="3292408296" sldId="273"/>
            <ac:cxnSpMk id="11" creationId="{EE504C98-6397-41C1-A8D8-2D9C4ED307E0}"/>
          </ac:cxnSpMkLst>
        </pc:cxnChg>
        <pc:cxnChg chg="add del">
          <ac:chgData name="Narcaine 13" userId="7f7142efcc06689c" providerId="LiveId" clId="{89C26C99-BA8C-4CD6-B5DA-D6B12F09A4D2}" dt="2025-12-18T01:49:02.916" v="3522" actId="26606"/>
          <ac:cxnSpMkLst>
            <pc:docMk/>
            <pc:sldMk cId="3292408296" sldId="273"/>
            <ac:cxnSpMk id="13" creationId="{B7188D9B-1674-419B-A379-D1632A7EC3A2}"/>
          </ac:cxnSpMkLst>
        </pc:cxnChg>
      </pc:sldChg>
      <pc:sldChg chg="addSp delSp modSp add mod setBg">
        <pc:chgData name="Narcaine 13" userId="7f7142efcc06689c" providerId="LiveId" clId="{89C26C99-BA8C-4CD6-B5DA-D6B12F09A4D2}" dt="2025-12-18T01:49:36.943" v="3531" actId="465"/>
        <pc:sldMkLst>
          <pc:docMk/>
          <pc:sldMk cId="154168918" sldId="274"/>
        </pc:sldMkLst>
        <pc:spChg chg="mod">
          <ac:chgData name="Narcaine 13" userId="7f7142efcc06689c" providerId="LiveId" clId="{89C26C99-BA8C-4CD6-B5DA-D6B12F09A4D2}" dt="2025-12-18T01:49:16.762" v="3524" actId="26606"/>
          <ac:spMkLst>
            <pc:docMk/>
            <pc:sldMk cId="154168918" sldId="274"/>
            <ac:spMk id="5" creationId="{B2E5309C-06D3-6DDF-F416-517F56EED857}"/>
          </ac:spMkLst>
        </pc:spChg>
        <pc:spChg chg="add del">
          <ac:chgData name="Narcaine 13" userId="7f7142efcc06689c" providerId="LiveId" clId="{89C26C99-BA8C-4CD6-B5DA-D6B12F09A4D2}" dt="2025-12-18T01:49:18.894" v="3525" actId="478"/>
          <ac:spMkLst>
            <pc:docMk/>
            <pc:sldMk cId="154168918" sldId="274"/>
            <ac:spMk id="18" creationId="{ECD78647-9CEE-EB54-D273-852958F72D4E}"/>
          </ac:spMkLst>
        </pc:spChg>
        <pc:spChg chg="add">
          <ac:chgData name="Narcaine 13" userId="7f7142efcc06689c" providerId="LiveId" clId="{89C26C99-BA8C-4CD6-B5DA-D6B12F09A4D2}" dt="2025-12-18T01:49:16.762" v="3524" actId="26606"/>
          <ac:spMkLst>
            <pc:docMk/>
            <pc:sldMk cId="154168918" sldId="274"/>
            <ac:spMk id="21" creationId="{A7AE9375-4664-4DB2-922D-2782A6E439AC}"/>
          </ac:spMkLst>
        </pc:spChg>
        <pc:picChg chg="add mod ord">
          <ac:chgData name="Narcaine 13" userId="7f7142efcc06689c" providerId="LiveId" clId="{89C26C99-BA8C-4CD6-B5DA-D6B12F09A4D2}" dt="2025-12-18T01:49:36.943" v="3531" actId="465"/>
          <ac:picMkLst>
            <pc:docMk/>
            <pc:sldMk cId="154168918" sldId="274"/>
            <ac:picMk id="8" creationId="{CB6824F7-6D3B-A6E4-6BEE-8B46D23756BC}"/>
          </ac:picMkLst>
        </pc:picChg>
        <pc:picChg chg="add mod ord">
          <ac:chgData name="Narcaine 13" userId="7f7142efcc06689c" providerId="LiveId" clId="{89C26C99-BA8C-4CD6-B5DA-D6B12F09A4D2}" dt="2025-12-18T01:49:30.432" v="3530" actId="1076"/>
          <ac:picMkLst>
            <pc:docMk/>
            <pc:sldMk cId="154168918" sldId="274"/>
            <ac:picMk id="14" creationId="{29CE744D-15F0-884E-2CAA-6F69AD70A82C}"/>
          </ac:picMkLst>
        </pc:picChg>
        <pc:cxnChg chg="add">
          <ac:chgData name="Narcaine 13" userId="7f7142efcc06689c" providerId="LiveId" clId="{89C26C99-BA8C-4CD6-B5DA-D6B12F09A4D2}" dt="2025-12-18T01:49:16.762" v="3524" actId="26606"/>
          <ac:cxnSpMkLst>
            <pc:docMk/>
            <pc:sldMk cId="154168918" sldId="274"/>
            <ac:cxnSpMk id="23" creationId="{EE504C98-6397-41C1-A8D8-2D9C4ED307E0}"/>
          </ac:cxnSpMkLst>
        </pc:cxnChg>
        <pc:cxnChg chg="add">
          <ac:chgData name="Narcaine 13" userId="7f7142efcc06689c" providerId="LiveId" clId="{89C26C99-BA8C-4CD6-B5DA-D6B12F09A4D2}" dt="2025-12-18T01:49:16.762" v="3524" actId="26606"/>
          <ac:cxnSpMkLst>
            <pc:docMk/>
            <pc:sldMk cId="154168918" sldId="274"/>
            <ac:cxnSpMk id="25" creationId="{B7188D9B-1674-419B-A379-D1632A7EC3A2}"/>
          </ac:cxnSpMkLst>
        </pc:cxnChg>
      </pc:sldChg>
      <pc:sldChg chg="addSp delSp modSp add mod setBg">
        <pc:chgData name="Narcaine 13" userId="7f7142efcc06689c" providerId="LiveId" clId="{89C26C99-BA8C-4CD6-B5DA-D6B12F09A4D2}" dt="2025-12-18T01:50:03.608" v="3551" actId="1038"/>
        <pc:sldMkLst>
          <pc:docMk/>
          <pc:sldMk cId="440214883" sldId="275"/>
        </pc:sldMkLst>
        <pc:spChg chg="mod">
          <ac:chgData name="Narcaine 13" userId="7f7142efcc06689c" providerId="LiveId" clId="{89C26C99-BA8C-4CD6-B5DA-D6B12F09A4D2}" dt="2025-12-18T01:49:47.268" v="3532" actId="26606"/>
          <ac:spMkLst>
            <pc:docMk/>
            <pc:sldMk cId="440214883" sldId="275"/>
            <ac:spMk id="2" creationId="{1C00F0FA-5C39-3E1C-8E1E-8A5AF14115D8}"/>
          </ac:spMkLst>
        </pc:spChg>
        <pc:spChg chg="mod">
          <ac:chgData name="Narcaine 13" userId="7f7142efcc06689c" providerId="LiveId" clId="{89C26C99-BA8C-4CD6-B5DA-D6B12F09A4D2}" dt="2025-12-18T01:49:47.268" v="3532" actId="26606"/>
          <ac:spMkLst>
            <pc:docMk/>
            <pc:sldMk cId="440214883" sldId="275"/>
            <ac:spMk id="9" creationId="{394AB813-F0D4-5E91-5B50-A10EC587153B}"/>
          </ac:spMkLst>
        </pc:spChg>
        <pc:spChg chg="add">
          <ac:chgData name="Narcaine 13" userId="7f7142efcc06689c" providerId="LiveId" clId="{89C26C99-BA8C-4CD6-B5DA-D6B12F09A4D2}" dt="2025-12-18T01:49:47.268" v="3532" actId="26606"/>
          <ac:spMkLst>
            <pc:docMk/>
            <pc:sldMk cId="440214883" sldId="275"/>
            <ac:spMk id="18" creationId="{A7AE9375-4664-4DB2-922D-2782A6E439AC}"/>
          </ac:spMkLst>
        </pc:spChg>
        <pc:picChg chg="add mod ord">
          <ac:chgData name="Narcaine 13" userId="7f7142efcc06689c" providerId="LiveId" clId="{89C26C99-BA8C-4CD6-B5DA-D6B12F09A4D2}" dt="2025-12-18T01:50:00.735" v="3537" actId="465"/>
          <ac:picMkLst>
            <pc:docMk/>
            <pc:sldMk cId="440214883" sldId="275"/>
            <ac:picMk id="11" creationId="{C56F984D-B483-EBE2-596C-16C6AD4A4259}"/>
          </ac:picMkLst>
        </pc:picChg>
        <pc:picChg chg="add mod ord">
          <ac:chgData name="Narcaine 13" userId="7f7142efcc06689c" providerId="LiveId" clId="{89C26C99-BA8C-4CD6-B5DA-D6B12F09A4D2}" dt="2025-12-18T01:50:03.608" v="3551" actId="1038"/>
          <ac:picMkLst>
            <pc:docMk/>
            <pc:sldMk cId="440214883" sldId="275"/>
            <ac:picMk id="13" creationId="{16D0EA86-5F7C-E30B-0C50-05353204C942}"/>
          </ac:picMkLst>
        </pc:picChg>
        <pc:cxnChg chg="add">
          <ac:chgData name="Narcaine 13" userId="7f7142efcc06689c" providerId="LiveId" clId="{89C26C99-BA8C-4CD6-B5DA-D6B12F09A4D2}" dt="2025-12-18T01:49:47.268" v="3532" actId="26606"/>
          <ac:cxnSpMkLst>
            <pc:docMk/>
            <pc:sldMk cId="440214883" sldId="275"/>
            <ac:cxnSpMk id="20" creationId="{EE504C98-6397-41C1-A8D8-2D9C4ED307E0}"/>
          </ac:cxnSpMkLst>
        </pc:cxnChg>
        <pc:cxnChg chg="add">
          <ac:chgData name="Narcaine 13" userId="7f7142efcc06689c" providerId="LiveId" clId="{89C26C99-BA8C-4CD6-B5DA-D6B12F09A4D2}" dt="2025-12-18T01:49:47.268" v="3532" actId="26606"/>
          <ac:cxnSpMkLst>
            <pc:docMk/>
            <pc:sldMk cId="440214883" sldId="275"/>
            <ac:cxnSpMk id="22" creationId="{B7188D9B-1674-419B-A379-D1632A7EC3A2}"/>
          </ac:cxnSpMkLst>
        </pc:cxnChg>
      </pc:sldChg>
      <pc:sldChg chg="addSp delSp modSp add mod setBg">
        <pc:chgData name="Narcaine 13" userId="7f7142efcc06689c" providerId="LiveId" clId="{89C26C99-BA8C-4CD6-B5DA-D6B12F09A4D2}" dt="2025-12-18T01:50:36.286" v="3557" actId="465"/>
        <pc:sldMkLst>
          <pc:docMk/>
          <pc:sldMk cId="1569613227" sldId="276"/>
        </pc:sldMkLst>
        <pc:spChg chg="mod">
          <ac:chgData name="Narcaine 13" userId="7f7142efcc06689c" providerId="LiveId" clId="{89C26C99-BA8C-4CD6-B5DA-D6B12F09A4D2}" dt="2025-12-18T01:50:28.359" v="3556" actId="207"/>
          <ac:spMkLst>
            <pc:docMk/>
            <pc:sldMk cId="1569613227" sldId="276"/>
            <ac:spMk id="2" creationId="{EDE8CE1D-DE5C-188B-5DF0-7C02B00E2205}"/>
          </ac:spMkLst>
        </pc:spChg>
        <pc:spChg chg="mod">
          <ac:chgData name="Narcaine 13" userId="7f7142efcc06689c" providerId="LiveId" clId="{89C26C99-BA8C-4CD6-B5DA-D6B12F09A4D2}" dt="2025-12-18T01:50:25.270" v="3555" actId="207"/>
          <ac:spMkLst>
            <pc:docMk/>
            <pc:sldMk cId="1569613227" sldId="276"/>
            <ac:spMk id="4" creationId="{2ECE715C-BA52-A07E-72F9-66D72EF35F8E}"/>
          </ac:spMkLst>
        </pc:spChg>
        <pc:graphicFrameChg chg="add mod">
          <ac:chgData name="Narcaine 13" userId="7f7142efcc06689c" providerId="LiveId" clId="{89C26C99-BA8C-4CD6-B5DA-D6B12F09A4D2}" dt="2025-12-18T01:50:36.286" v="3557" actId="465"/>
          <ac:graphicFrameMkLst>
            <pc:docMk/>
            <pc:sldMk cId="1569613227" sldId="276"/>
            <ac:graphicFrameMk id="3" creationId="{6CA30717-57E2-7F65-1558-09C10B37AC86}"/>
          </ac:graphicFrameMkLst>
        </pc:graphicFrameChg>
      </pc:sldChg>
      <pc:sldChg chg="addSp delSp modSp add mod setBg">
        <pc:chgData name="Narcaine 13" userId="7f7142efcc06689c" providerId="LiveId" clId="{89C26C99-BA8C-4CD6-B5DA-D6B12F09A4D2}" dt="2025-12-18T01:55:11.222" v="3612" actId="207"/>
        <pc:sldMkLst>
          <pc:docMk/>
          <pc:sldMk cId="4019206239" sldId="277"/>
        </pc:sldMkLst>
        <pc:spChg chg="mod">
          <ac:chgData name="Narcaine 13" userId="7f7142efcc06689c" providerId="LiveId" clId="{89C26C99-BA8C-4CD6-B5DA-D6B12F09A4D2}" dt="2025-12-18T01:55:07.983" v="3611" actId="207"/>
          <ac:spMkLst>
            <pc:docMk/>
            <pc:sldMk cId="4019206239" sldId="277"/>
            <ac:spMk id="2" creationId="{D74DFB0E-8EAC-3FAD-70E3-06D8AE3B0F1C}"/>
          </ac:spMkLst>
        </pc:spChg>
        <pc:spChg chg="mod ord">
          <ac:chgData name="Narcaine 13" userId="7f7142efcc06689c" providerId="LiveId" clId="{89C26C99-BA8C-4CD6-B5DA-D6B12F09A4D2}" dt="2025-12-18T01:55:11.222" v="3612" actId="207"/>
          <ac:spMkLst>
            <pc:docMk/>
            <pc:sldMk cId="4019206239" sldId="277"/>
            <ac:spMk id="3" creationId="{76D1E5FB-8CC9-7DA6-538E-F9EAD63D0671}"/>
          </ac:spMkLst>
        </pc:spChg>
        <pc:spChg chg="add del">
          <ac:chgData name="Narcaine 13" userId="7f7142efcc06689c" providerId="LiveId" clId="{89C26C99-BA8C-4CD6-B5DA-D6B12F09A4D2}" dt="2025-12-18T01:54:43.658" v="3609" actId="26606"/>
          <ac:spMkLst>
            <pc:docMk/>
            <pc:sldMk cId="4019206239" sldId="277"/>
            <ac:spMk id="10" creationId="{5A0118C5-4F8D-4CF4-BADD-53FEACC6C42A}"/>
          </ac:spMkLst>
        </pc:spChg>
        <pc:spChg chg="add del">
          <ac:chgData name="Narcaine 13" userId="7f7142efcc06689c" providerId="LiveId" clId="{89C26C99-BA8C-4CD6-B5DA-D6B12F09A4D2}" dt="2025-12-18T01:54:43.658" v="3609" actId="26606"/>
          <ac:spMkLst>
            <pc:docMk/>
            <pc:sldMk cId="4019206239" sldId="277"/>
            <ac:spMk id="12" creationId="{52D7FCC1-2D52-49CE-A986-EE6E0CA64957}"/>
          </ac:spMkLst>
        </pc:spChg>
        <pc:spChg chg="add del">
          <ac:chgData name="Narcaine 13" userId="7f7142efcc06689c" providerId="LiveId" clId="{89C26C99-BA8C-4CD6-B5DA-D6B12F09A4D2}" dt="2025-12-18T01:54:43.658" v="3609" actId="26606"/>
          <ac:spMkLst>
            <pc:docMk/>
            <pc:sldMk cId="4019206239" sldId="277"/>
            <ac:spMk id="14" creationId="{28C3CACD-E5A7-4AAC-AE47-75CF7D30FF7C}"/>
          </ac:spMkLst>
        </pc:spChg>
        <pc:spChg chg="add">
          <ac:chgData name="Narcaine 13" userId="7f7142efcc06689c" providerId="LiveId" clId="{89C26C99-BA8C-4CD6-B5DA-D6B12F09A4D2}" dt="2025-12-18T01:54:43.658" v="3609" actId="26606"/>
          <ac:spMkLst>
            <pc:docMk/>
            <pc:sldMk cId="4019206239" sldId="277"/>
            <ac:spMk id="369" creationId="{8D1AA55E-40D5-461B-A5A8-4AE8AAB71B08}"/>
          </ac:spMkLst>
        </pc:spChg>
        <pc:spChg chg="add">
          <ac:chgData name="Narcaine 13" userId="7f7142efcc06689c" providerId="LiveId" clId="{89C26C99-BA8C-4CD6-B5DA-D6B12F09A4D2}" dt="2025-12-18T01:54:43.658" v="3609" actId="26606"/>
          <ac:spMkLst>
            <pc:docMk/>
            <pc:sldMk cId="4019206239" sldId="277"/>
            <ac:spMk id="378" creationId="{2CA8D992-BB3F-47CD-BA18-71D54539202C}"/>
          </ac:spMkLst>
        </pc:spChg>
        <pc:grpChg chg="add del">
          <ac:chgData name="Narcaine 13" userId="7f7142efcc06689c" providerId="LiveId" clId="{89C26C99-BA8C-4CD6-B5DA-D6B12F09A4D2}" dt="2025-12-18T01:54:43.658" v="3609" actId="26606"/>
          <ac:grpSpMkLst>
            <pc:docMk/>
            <pc:sldMk cId="4019206239" sldId="277"/>
            <ac:grpSpMk id="16" creationId="{3A35C15A-135A-4FD3-BA11-A046CFA3907A}"/>
          </ac:grpSpMkLst>
        </pc:grpChg>
        <pc:grpChg chg="add">
          <ac:chgData name="Narcaine 13" userId="7f7142efcc06689c" providerId="LiveId" clId="{89C26C99-BA8C-4CD6-B5DA-D6B12F09A4D2}" dt="2025-12-18T01:54:06.099" v="3608" actId="26606"/>
          <ac:grpSpMkLst>
            <pc:docMk/>
            <pc:sldMk cId="4019206239" sldId="277"/>
            <ac:grpSpMk id="24" creationId="{03AF83E4-4DE2-499C-9F36-0279E7E4FBBE}"/>
          </ac:grpSpMkLst>
        </pc:grpChg>
        <pc:grpChg chg="add">
          <ac:chgData name="Narcaine 13" userId="7f7142efcc06689c" providerId="LiveId" clId="{89C26C99-BA8C-4CD6-B5DA-D6B12F09A4D2}" dt="2025-12-18T01:54:43.658" v="3609" actId="26606"/>
          <ac:grpSpMkLst>
            <pc:docMk/>
            <pc:sldMk cId="4019206239" sldId="277"/>
            <ac:grpSpMk id="373" creationId="{0FE0E4CA-04FD-4712-9979-0D4FACCA607F}"/>
          </ac:grpSpMkLst>
        </pc:grpChg>
        <pc:picChg chg="add mod">
          <ac:chgData name="Narcaine 13" userId="7f7142efcc06689c" providerId="LiveId" clId="{89C26C99-BA8C-4CD6-B5DA-D6B12F09A4D2}" dt="2025-12-18T01:54:43.658" v="3609" actId="26606"/>
          <ac:picMkLst>
            <pc:docMk/>
            <pc:sldMk cId="4019206239" sldId="277"/>
            <ac:picMk id="5" creationId="{63496B47-56B4-3253-6391-B4DD1865EDF2}"/>
          </ac:picMkLst>
        </pc:picChg>
      </pc:sldChg>
      <pc:sldChg chg="addSp modSp add mod setBg">
        <pc:chgData name="Narcaine 13" userId="7f7142efcc06689c" providerId="LiveId" clId="{89C26C99-BA8C-4CD6-B5DA-D6B12F09A4D2}" dt="2025-12-18T01:51:32.359" v="3584" actId="403"/>
        <pc:sldMkLst>
          <pc:docMk/>
          <pc:sldMk cId="11067537" sldId="278"/>
        </pc:sldMkLst>
        <pc:spChg chg="mod">
          <ac:chgData name="Narcaine 13" userId="7f7142efcc06689c" providerId="LiveId" clId="{89C26C99-BA8C-4CD6-B5DA-D6B12F09A4D2}" dt="2025-12-18T01:51:09.385" v="3558" actId="26606"/>
          <ac:spMkLst>
            <pc:docMk/>
            <pc:sldMk cId="11067537" sldId="278"/>
            <ac:spMk id="2" creationId="{72D8B446-0273-3D67-950C-1FAF3C700574}"/>
          </ac:spMkLst>
        </pc:spChg>
        <pc:spChg chg="mod">
          <ac:chgData name="Narcaine 13" userId="7f7142efcc06689c" providerId="LiveId" clId="{89C26C99-BA8C-4CD6-B5DA-D6B12F09A4D2}" dt="2025-12-18T01:51:32.359" v="3584" actId="403"/>
          <ac:spMkLst>
            <pc:docMk/>
            <pc:sldMk cId="11067537" sldId="278"/>
            <ac:spMk id="3" creationId="{96718FC4-934E-DF44-693B-4C3E307C2239}"/>
          </ac:spMkLst>
        </pc:spChg>
        <pc:spChg chg="add">
          <ac:chgData name="Narcaine 13" userId="7f7142efcc06689c" providerId="LiveId" clId="{89C26C99-BA8C-4CD6-B5DA-D6B12F09A4D2}" dt="2025-12-18T01:51:09.385" v="3558" actId="26606"/>
          <ac:spMkLst>
            <pc:docMk/>
            <pc:sldMk cId="11067537" sldId="278"/>
            <ac:spMk id="2059" creationId="{A7AE9375-4664-4DB2-922D-2782A6E439AC}"/>
          </ac:spMkLst>
        </pc:spChg>
        <pc:picChg chg="add mod">
          <ac:chgData name="Narcaine 13" userId="7f7142efcc06689c" providerId="LiveId" clId="{89C26C99-BA8C-4CD6-B5DA-D6B12F09A4D2}" dt="2025-12-18T01:51:12.566" v="3578" actId="1037"/>
          <ac:picMkLst>
            <pc:docMk/>
            <pc:sldMk cId="11067537" sldId="278"/>
            <ac:picMk id="2054" creationId="{9401F986-B1F1-D0C3-5272-35B53844DAFC}"/>
          </ac:picMkLst>
        </pc:picChg>
        <pc:cxnChg chg="add">
          <ac:chgData name="Narcaine 13" userId="7f7142efcc06689c" providerId="LiveId" clId="{89C26C99-BA8C-4CD6-B5DA-D6B12F09A4D2}" dt="2025-12-18T01:51:09.385" v="3558" actId="26606"/>
          <ac:cxnSpMkLst>
            <pc:docMk/>
            <pc:sldMk cId="11067537" sldId="278"/>
            <ac:cxnSpMk id="2061" creationId="{EE504C98-6397-41C1-A8D8-2D9C4ED307E0}"/>
          </ac:cxnSpMkLst>
        </pc:cxnChg>
        <pc:cxnChg chg="add">
          <ac:chgData name="Narcaine 13" userId="7f7142efcc06689c" providerId="LiveId" clId="{89C26C99-BA8C-4CD6-B5DA-D6B12F09A4D2}" dt="2025-12-18T01:51:09.385" v="3558" actId="26606"/>
          <ac:cxnSpMkLst>
            <pc:docMk/>
            <pc:sldMk cId="11067537" sldId="278"/>
            <ac:cxnSpMk id="2063" creationId="{B7188D9B-1674-419B-A379-D1632A7EC3A2}"/>
          </ac:cxnSpMkLst>
        </pc:cxnChg>
      </pc:sldChg>
      <pc:sldChg chg="addSp delSp modSp add mod setBg">
        <pc:chgData name="Narcaine 13" userId="7f7142efcc06689c" providerId="LiveId" clId="{89C26C99-BA8C-4CD6-B5DA-D6B12F09A4D2}" dt="2025-12-18T01:52:15.869" v="3597" actId="1035"/>
        <pc:sldMkLst>
          <pc:docMk/>
          <pc:sldMk cId="946053293" sldId="279"/>
        </pc:sldMkLst>
        <pc:spChg chg="mod">
          <ac:chgData name="Narcaine 13" userId="7f7142efcc06689c" providerId="LiveId" clId="{89C26C99-BA8C-4CD6-B5DA-D6B12F09A4D2}" dt="2025-12-18T01:51:41.608" v="3585" actId="26606"/>
          <ac:spMkLst>
            <pc:docMk/>
            <pc:sldMk cId="946053293" sldId="279"/>
            <ac:spMk id="5" creationId="{4B8F9479-1260-710D-91F4-70355C464849}"/>
          </ac:spMkLst>
        </pc:spChg>
        <pc:spChg chg="add del">
          <ac:chgData name="Narcaine 13" userId="7f7142efcc06689c" providerId="LiveId" clId="{89C26C99-BA8C-4CD6-B5DA-D6B12F09A4D2}" dt="2025-12-18T01:51:52.857" v="3587" actId="478"/>
          <ac:spMkLst>
            <pc:docMk/>
            <pc:sldMk cId="946053293" sldId="279"/>
            <ac:spMk id="18" creationId="{3B94A6F6-3C2F-0739-A151-0B36C8E1D656}"/>
          </ac:spMkLst>
        </pc:spChg>
        <pc:spChg chg="add del">
          <ac:chgData name="Narcaine 13" userId="7f7142efcc06689c" providerId="LiveId" clId="{89C26C99-BA8C-4CD6-B5DA-D6B12F09A4D2}" dt="2025-12-18T01:51:49.994" v="3586" actId="26606"/>
          <ac:spMkLst>
            <pc:docMk/>
            <pc:sldMk cId="946053293" sldId="279"/>
            <ac:spMk id="21" creationId="{A7AE9375-4664-4DB2-922D-2782A6E439AC}"/>
          </ac:spMkLst>
        </pc:spChg>
        <pc:spChg chg="add del">
          <ac:chgData name="Narcaine 13" userId="7f7142efcc06689c" providerId="LiveId" clId="{89C26C99-BA8C-4CD6-B5DA-D6B12F09A4D2}" dt="2025-12-18T01:51:49.994" v="3586" actId="26606"/>
          <ac:spMkLst>
            <pc:docMk/>
            <pc:sldMk cId="946053293" sldId="279"/>
            <ac:spMk id="25" creationId="{C87417AF-190E-4D6E-AFA6-7D3E84B0B430}"/>
          </ac:spMkLst>
        </pc:spChg>
        <pc:spChg chg="add del">
          <ac:chgData name="Narcaine 13" userId="7f7142efcc06689c" providerId="LiveId" clId="{89C26C99-BA8C-4CD6-B5DA-D6B12F09A4D2}" dt="2025-12-18T01:51:49.994" v="3586" actId="26606"/>
          <ac:spMkLst>
            <pc:docMk/>
            <pc:sldMk cId="946053293" sldId="279"/>
            <ac:spMk id="27" creationId="{80B30ED8-273E-4C07-8568-2FE5CC5C483D}"/>
          </ac:spMkLst>
        </pc:spChg>
        <pc:spChg chg="add">
          <ac:chgData name="Narcaine 13" userId="7f7142efcc06689c" providerId="LiveId" clId="{89C26C99-BA8C-4CD6-B5DA-D6B12F09A4D2}" dt="2025-12-18T01:51:49.994" v="3586" actId="26606"/>
          <ac:spMkLst>
            <pc:docMk/>
            <pc:sldMk cId="946053293" sldId="279"/>
            <ac:spMk id="32" creationId="{A7AE9375-4664-4DB2-922D-2782A6E439AC}"/>
          </ac:spMkLst>
        </pc:spChg>
        <pc:picChg chg="add mod ord">
          <ac:chgData name="Narcaine 13" userId="7f7142efcc06689c" providerId="LiveId" clId="{89C26C99-BA8C-4CD6-B5DA-D6B12F09A4D2}" dt="2025-12-18T01:52:08.665" v="3592" actId="465"/>
          <ac:picMkLst>
            <pc:docMk/>
            <pc:sldMk cId="946053293" sldId="279"/>
            <ac:picMk id="8" creationId="{F35AE781-5545-2850-C691-49FA4054AFDF}"/>
          </ac:picMkLst>
        </pc:picChg>
        <pc:picChg chg="add mod ord">
          <ac:chgData name="Narcaine 13" userId="7f7142efcc06689c" providerId="LiveId" clId="{89C26C99-BA8C-4CD6-B5DA-D6B12F09A4D2}" dt="2025-12-18T01:52:15.869" v="3597" actId="1035"/>
          <ac:picMkLst>
            <pc:docMk/>
            <pc:sldMk cId="946053293" sldId="279"/>
            <ac:picMk id="14" creationId="{9A61F4FD-5D25-66AB-FC38-CE7C294D805F}"/>
          </ac:picMkLst>
        </pc:picChg>
        <pc:cxnChg chg="add del">
          <ac:chgData name="Narcaine 13" userId="7f7142efcc06689c" providerId="LiveId" clId="{89C26C99-BA8C-4CD6-B5DA-D6B12F09A4D2}" dt="2025-12-18T01:51:49.994" v="3586" actId="26606"/>
          <ac:cxnSpMkLst>
            <pc:docMk/>
            <pc:sldMk cId="946053293" sldId="279"/>
            <ac:cxnSpMk id="23" creationId="{EE504C98-6397-41C1-A8D8-2D9C4ED307E0}"/>
          </ac:cxnSpMkLst>
        </pc:cxnChg>
        <pc:cxnChg chg="add">
          <ac:chgData name="Narcaine 13" userId="7f7142efcc06689c" providerId="LiveId" clId="{89C26C99-BA8C-4CD6-B5DA-D6B12F09A4D2}" dt="2025-12-18T01:51:49.994" v="3586" actId="26606"/>
          <ac:cxnSpMkLst>
            <pc:docMk/>
            <pc:sldMk cId="946053293" sldId="279"/>
            <ac:cxnSpMk id="34" creationId="{EE504C98-6397-41C1-A8D8-2D9C4ED307E0}"/>
          </ac:cxnSpMkLst>
        </pc:cxnChg>
        <pc:cxnChg chg="add">
          <ac:chgData name="Narcaine 13" userId="7f7142efcc06689c" providerId="LiveId" clId="{89C26C99-BA8C-4CD6-B5DA-D6B12F09A4D2}" dt="2025-12-18T01:51:49.994" v="3586" actId="26606"/>
          <ac:cxnSpMkLst>
            <pc:docMk/>
            <pc:sldMk cId="946053293" sldId="279"/>
            <ac:cxnSpMk id="36" creationId="{B7188D9B-1674-419B-A379-D1632A7EC3A2}"/>
          </ac:cxnSpMkLst>
        </pc:cxnChg>
      </pc:sldChg>
      <pc:sldChg chg="addSp delSp modSp add mod setBg">
        <pc:chgData name="Narcaine 13" userId="7f7142efcc06689c" providerId="LiveId" clId="{89C26C99-BA8C-4CD6-B5DA-D6B12F09A4D2}" dt="2025-12-18T01:52:37.905" v="3602" actId="1076"/>
        <pc:sldMkLst>
          <pc:docMk/>
          <pc:sldMk cId="3721385763" sldId="280"/>
        </pc:sldMkLst>
        <pc:spChg chg="mod">
          <ac:chgData name="Narcaine 13" userId="7f7142efcc06689c" providerId="LiveId" clId="{89C26C99-BA8C-4CD6-B5DA-D6B12F09A4D2}" dt="2025-12-18T01:52:26.015" v="3598" actId="26606"/>
          <ac:spMkLst>
            <pc:docMk/>
            <pc:sldMk cId="3721385763" sldId="280"/>
            <ac:spMk id="2" creationId="{A15C522A-14BC-5C0A-CA61-8C7ED5CEDCAB}"/>
          </ac:spMkLst>
        </pc:spChg>
        <pc:spChg chg="mod ord">
          <ac:chgData name="Narcaine 13" userId="7f7142efcc06689c" providerId="LiveId" clId="{89C26C99-BA8C-4CD6-B5DA-D6B12F09A4D2}" dt="2025-12-18T01:52:26.015" v="3598" actId="26606"/>
          <ac:spMkLst>
            <pc:docMk/>
            <pc:sldMk cId="3721385763" sldId="280"/>
            <ac:spMk id="9" creationId="{00FD6345-B3E6-9996-276E-C2CF541167BD}"/>
          </ac:spMkLst>
        </pc:spChg>
        <pc:spChg chg="add">
          <ac:chgData name="Narcaine 13" userId="7f7142efcc06689c" providerId="LiveId" clId="{89C26C99-BA8C-4CD6-B5DA-D6B12F09A4D2}" dt="2025-12-18T01:52:26.015" v="3598" actId="26606"/>
          <ac:spMkLst>
            <pc:docMk/>
            <pc:sldMk cId="3721385763" sldId="280"/>
            <ac:spMk id="20" creationId="{A7AE9375-4664-4DB2-922D-2782A6E439AC}"/>
          </ac:spMkLst>
        </pc:spChg>
        <pc:picChg chg="add mod ord">
          <ac:chgData name="Narcaine 13" userId="7f7142efcc06689c" providerId="LiveId" clId="{89C26C99-BA8C-4CD6-B5DA-D6B12F09A4D2}" dt="2025-12-18T01:52:28.963" v="3599" actId="1076"/>
          <ac:picMkLst>
            <pc:docMk/>
            <pc:sldMk cId="3721385763" sldId="280"/>
            <ac:picMk id="11" creationId="{4755F2DF-B7DB-BEBD-BA5F-DBC707FAB483}"/>
          </ac:picMkLst>
        </pc:picChg>
        <pc:picChg chg="add mod">
          <ac:chgData name="Narcaine 13" userId="7f7142efcc06689c" providerId="LiveId" clId="{89C26C99-BA8C-4CD6-B5DA-D6B12F09A4D2}" dt="2025-12-18T01:52:31.005" v="3600" actId="1076"/>
          <ac:picMkLst>
            <pc:docMk/>
            <pc:sldMk cId="3721385763" sldId="280"/>
            <ac:picMk id="13" creationId="{05E54CB9-0A1B-C118-310B-01E710E07467}"/>
          </ac:picMkLst>
        </pc:picChg>
        <pc:picChg chg="add mod ord">
          <ac:chgData name="Narcaine 13" userId="7f7142efcc06689c" providerId="LiveId" clId="{89C26C99-BA8C-4CD6-B5DA-D6B12F09A4D2}" dt="2025-12-18T01:52:37.905" v="3602" actId="1076"/>
          <ac:picMkLst>
            <pc:docMk/>
            <pc:sldMk cId="3721385763" sldId="280"/>
            <ac:picMk id="15" creationId="{A48D62C9-9057-7DFB-B4C3-B40B03A6B93E}"/>
          </ac:picMkLst>
        </pc:picChg>
        <pc:cxnChg chg="add">
          <ac:chgData name="Narcaine 13" userId="7f7142efcc06689c" providerId="LiveId" clId="{89C26C99-BA8C-4CD6-B5DA-D6B12F09A4D2}" dt="2025-12-18T01:52:26.015" v="3598" actId="26606"/>
          <ac:cxnSpMkLst>
            <pc:docMk/>
            <pc:sldMk cId="3721385763" sldId="280"/>
            <ac:cxnSpMk id="22" creationId="{EE504C98-6397-41C1-A8D8-2D9C4ED307E0}"/>
          </ac:cxnSpMkLst>
        </pc:cxnChg>
        <pc:cxnChg chg="add">
          <ac:chgData name="Narcaine 13" userId="7f7142efcc06689c" providerId="LiveId" clId="{89C26C99-BA8C-4CD6-B5DA-D6B12F09A4D2}" dt="2025-12-18T01:52:26.015" v="3598" actId="26606"/>
          <ac:cxnSpMkLst>
            <pc:docMk/>
            <pc:sldMk cId="3721385763" sldId="280"/>
            <ac:cxnSpMk id="24" creationId="{B7188D9B-1674-419B-A379-D1632A7EC3A2}"/>
          </ac:cxnSpMkLst>
        </pc:cxnChg>
      </pc:sldChg>
      <pc:sldChg chg="addSp delSp modSp add mod setBg">
        <pc:chgData name="Narcaine 13" userId="7f7142efcc06689c" providerId="LiveId" clId="{89C26C99-BA8C-4CD6-B5DA-D6B12F09A4D2}" dt="2025-12-18T01:53:09.870" v="3607" actId="207"/>
        <pc:sldMkLst>
          <pc:docMk/>
          <pc:sldMk cId="3170921587" sldId="281"/>
        </pc:sldMkLst>
        <pc:spChg chg="mod">
          <ac:chgData name="Narcaine 13" userId="7f7142efcc06689c" providerId="LiveId" clId="{89C26C99-BA8C-4CD6-B5DA-D6B12F09A4D2}" dt="2025-12-18T01:53:09.870" v="3607" actId="207"/>
          <ac:spMkLst>
            <pc:docMk/>
            <pc:sldMk cId="3170921587" sldId="281"/>
            <ac:spMk id="2" creationId="{CE2A827A-0463-B8CE-FF8A-9178F23B2C0E}"/>
          </ac:spMkLst>
        </pc:spChg>
        <pc:spChg chg="mod">
          <ac:chgData name="Narcaine 13" userId="7f7142efcc06689c" providerId="LiveId" clId="{89C26C99-BA8C-4CD6-B5DA-D6B12F09A4D2}" dt="2025-12-18T01:53:06.990" v="3606" actId="207"/>
          <ac:spMkLst>
            <pc:docMk/>
            <pc:sldMk cId="3170921587" sldId="281"/>
            <ac:spMk id="4" creationId="{34BE800D-6346-C7AC-4C01-4D5547D72EA6}"/>
          </ac:spMkLst>
        </pc:spChg>
        <pc:graphicFrameChg chg="add mod">
          <ac:chgData name="Narcaine 13" userId="7f7142efcc06689c" providerId="LiveId" clId="{89C26C99-BA8C-4CD6-B5DA-D6B12F09A4D2}" dt="2025-12-18T01:53:00.913" v="3605" actId="207"/>
          <ac:graphicFrameMkLst>
            <pc:docMk/>
            <pc:sldMk cId="3170921587" sldId="281"/>
            <ac:graphicFrameMk id="3" creationId="{9EF6B218-39D8-5CA9-8D4F-85E11F1498EF}"/>
          </ac:graphicFrameMkLst>
        </pc:graphicFrameChg>
      </pc:sldChg>
      <pc:sldChg chg="addSp modSp new mod setBg">
        <pc:chgData name="Narcaine 13" userId="7f7142efcc06689c" providerId="LiveId" clId="{89C26C99-BA8C-4CD6-B5DA-D6B12F09A4D2}" dt="2025-12-18T01:55:28.198" v="3613" actId="26606"/>
        <pc:sldMkLst>
          <pc:docMk/>
          <pc:sldMk cId="201305579" sldId="282"/>
        </pc:sldMkLst>
        <pc:spChg chg="mod">
          <ac:chgData name="Narcaine 13" userId="7f7142efcc06689c" providerId="LiveId" clId="{89C26C99-BA8C-4CD6-B5DA-D6B12F09A4D2}" dt="2025-12-18T01:55:28.198" v="3613" actId="26606"/>
          <ac:spMkLst>
            <pc:docMk/>
            <pc:sldMk cId="201305579" sldId="282"/>
            <ac:spMk id="2" creationId="{6FB2CBAE-1B8D-6F0A-77BC-F314809F3489}"/>
          </ac:spMkLst>
        </pc:spChg>
        <pc:spChg chg="mod">
          <ac:chgData name="Narcaine 13" userId="7f7142efcc06689c" providerId="LiveId" clId="{89C26C99-BA8C-4CD6-B5DA-D6B12F09A4D2}" dt="2025-12-18T01:55:28.198" v="3613" actId="26606"/>
          <ac:spMkLst>
            <pc:docMk/>
            <pc:sldMk cId="201305579" sldId="282"/>
            <ac:spMk id="3" creationId="{AC81054E-A498-CE43-E6DD-FD50F5B78A0B}"/>
          </ac:spMkLst>
        </pc:spChg>
        <pc:spChg chg="add">
          <ac:chgData name="Narcaine 13" userId="7f7142efcc06689c" providerId="LiveId" clId="{89C26C99-BA8C-4CD6-B5DA-D6B12F09A4D2}" dt="2025-12-18T01:55:28.198" v="3613" actId="26606"/>
          <ac:spMkLst>
            <pc:docMk/>
            <pc:sldMk cId="201305579" sldId="282"/>
            <ac:spMk id="8" creationId="{A7AE9375-4664-4DB2-922D-2782A6E439AC}"/>
          </ac:spMkLst>
        </pc:spChg>
        <pc:spChg chg="add">
          <ac:chgData name="Narcaine 13" userId="7f7142efcc06689c" providerId="LiveId" clId="{89C26C99-BA8C-4CD6-B5DA-D6B12F09A4D2}" dt="2025-12-18T01:55:28.198" v="3613" actId="26606"/>
          <ac:spMkLst>
            <pc:docMk/>
            <pc:sldMk cId="201305579" sldId="282"/>
            <ac:spMk id="12" creationId="{9DD005C1-8C51-42D6-9BEE-B9B83849743D}"/>
          </ac:spMkLst>
        </pc:spChg>
        <pc:cxnChg chg="add">
          <ac:chgData name="Narcaine 13" userId="7f7142efcc06689c" providerId="LiveId" clId="{89C26C99-BA8C-4CD6-B5DA-D6B12F09A4D2}" dt="2025-12-18T01:55:28.198" v="3613" actId="26606"/>
          <ac:cxnSpMkLst>
            <pc:docMk/>
            <pc:sldMk cId="201305579" sldId="282"/>
            <ac:cxnSpMk id="10" creationId="{EE504C98-6397-41C1-A8D8-2D9C4ED307E0}"/>
          </ac:cxnSpMkLst>
        </pc:cxnChg>
      </pc:sldChg>
      <pc:sldChg chg="addSp delSp modSp new mod setBg">
        <pc:chgData name="Narcaine 13" userId="7f7142efcc06689c" providerId="LiveId" clId="{89C26C99-BA8C-4CD6-B5DA-D6B12F09A4D2}" dt="2025-12-18T01:55:39.205" v="3616" actId="26606"/>
        <pc:sldMkLst>
          <pc:docMk/>
          <pc:sldMk cId="1036409009" sldId="283"/>
        </pc:sldMkLst>
        <pc:spChg chg="mod">
          <ac:chgData name="Narcaine 13" userId="7f7142efcc06689c" providerId="LiveId" clId="{89C26C99-BA8C-4CD6-B5DA-D6B12F09A4D2}" dt="2025-12-18T01:55:39.205" v="3616" actId="26606"/>
          <ac:spMkLst>
            <pc:docMk/>
            <pc:sldMk cId="1036409009" sldId="283"/>
            <ac:spMk id="2" creationId="{4E924E46-A22F-08BC-CFEF-679DD9AFCB85}"/>
          </ac:spMkLst>
        </pc:spChg>
        <pc:spChg chg="mod">
          <ac:chgData name="Narcaine 13" userId="7f7142efcc06689c" providerId="LiveId" clId="{89C26C99-BA8C-4CD6-B5DA-D6B12F09A4D2}" dt="2025-12-18T01:55:39.205" v="3616" actId="26606"/>
          <ac:spMkLst>
            <pc:docMk/>
            <pc:sldMk cId="1036409009" sldId="283"/>
            <ac:spMk id="3" creationId="{610DFE53-A6E9-BD97-E0A3-AD2C8B1A9913}"/>
          </ac:spMkLst>
        </pc:spChg>
        <pc:spChg chg="add del">
          <ac:chgData name="Narcaine 13" userId="7f7142efcc06689c" providerId="LiveId" clId="{89C26C99-BA8C-4CD6-B5DA-D6B12F09A4D2}" dt="2025-12-18T01:55:39.197" v="3615" actId="26606"/>
          <ac:spMkLst>
            <pc:docMk/>
            <pc:sldMk cId="1036409009" sldId="283"/>
            <ac:spMk id="8" creationId="{A7AE9375-4664-4DB2-922D-2782A6E439AC}"/>
          </ac:spMkLst>
        </pc:spChg>
        <pc:spChg chg="add del">
          <ac:chgData name="Narcaine 13" userId="7f7142efcc06689c" providerId="LiveId" clId="{89C26C99-BA8C-4CD6-B5DA-D6B12F09A4D2}" dt="2025-12-18T01:55:39.197" v="3615" actId="26606"/>
          <ac:spMkLst>
            <pc:docMk/>
            <pc:sldMk cId="1036409009" sldId="283"/>
            <ac:spMk id="12" creationId="{9DD005C1-8C51-42D6-9BEE-B9B83849743D}"/>
          </ac:spMkLst>
        </pc:spChg>
        <pc:spChg chg="add">
          <ac:chgData name="Narcaine 13" userId="7f7142efcc06689c" providerId="LiveId" clId="{89C26C99-BA8C-4CD6-B5DA-D6B12F09A4D2}" dt="2025-12-18T01:55:39.205" v="3616" actId="26606"/>
          <ac:spMkLst>
            <pc:docMk/>
            <pc:sldMk cId="1036409009" sldId="283"/>
            <ac:spMk id="14" creationId="{A7AE9375-4664-4DB2-922D-2782A6E439AC}"/>
          </ac:spMkLst>
        </pc:spChg>
        <pc:spChg chg="add">
          <ac:chgData name="Narcaine 13" userId="7f7142efcc06689c" providerId="LiveId" clId="{89C26C99-BA8C-4CD6-B5DA-D6B12F09A4D2}" dt="2025-12-18T01:55:39.205" v="3616" actId="26606"/>
          <ac:spMkLst>
            <pc:docMk/>
            <pc:sldMk cId="1036409009" sldId="283"/>
            <ac:spMk id="16" creationId="{9DD005C1-8C51-42D6-9BEE-B9B83849743D}"/>
          </ac:spMkLst>
        </pc:spChg>
        <pc:cxnChg chg="add del">
          <ac:chgData name="Narcaine 13" userId="7f7142efcc06689c" providerId="LiveId" clId="{89C26C99-BA8C-4CD6-B5DA-D6B12F09A4D2}" dt="2025-12-18T01:55:39.197" v="3615" actId="26606"/>
          <ac:cxnSpMkLst>
            <pc:docMk/>
            <pc:sldMk cId="1036409009" sldId="283"/>
            <ac:cxnSpMk id="10" creationId="{EE504C98-6397-41C1-A8D8-2D9C4ED307E0}"/>
          </ac:cxnSpMkLst>
        </pc:cxnChg>
        <pc:cxnChg chg="add">
          <ac:chgData name="Narcaine 13" userId="7f7142efcc06689c" providerId="LiveId" clId="{89C26C99-BA8C-4CD6-B5DA-D6B12F09A4D2}" dt="2025-12-18T01:55:39.205" v="3616" actId="26606"/>
          <ac:cxnSpMkLst>
            <pc:docMk/>
            <pc:sldMk cId="1036409009" sldId="283"/>
            <ac:cxnSpMk id="15" creationId="{EE504C98-6397-41C1-A8D8-2D9C4ED307E0}"/>
          </ac:cxnSpMkLst>
        </pc:cxnChg>
      </pc:sldChg>
      <pc:sldChg chg="addSp modSp new mod setBg">
        <pc:chgData name="Narcaine 13" userId="7f7142efcc06689c" providerId="LiveId" clId="{89C26C99-BA8C-4CD6-B5DA-D6B12F09A4D2}" dt="2025-12-18T01:55:43.425" v="3617" actId="26606"/>
        <pc:sldMkLst>
          <pc:docMk/>
          <pc:sldMk cId="3009493139" sldId="284"/>
        </pc:sldMkLst>
        <pc:spChg chg="mod">
          <ac:chgData name="Narcaine 13" userId="7f7142efcc06689c" providerId="LiveId" clId="{89C26C99-BA8C-4CD6-B5DA-D6B12F09A4D2}" dt="2025-12-18T01:55:43.425" v="3617" actId="26606"/>
          <ac:spMkLst>
            <pc:docMk/>
            <pc:sldMk cId="3009493139" sldId="284"/>
            <ac:spMk id="2" creationId="{7538B5F6-7393-D459-C88D-4F49B3396D96}"/>
          </ac:spMkLst>
        </pc:spChg>
        <pc:spChg chg="mod">
          <ac:chgData name="Narcaine 13" userId="7f7142efcc06689c" providerId="LiveId" clId="{89C26C99-BA8C-4CD6-B5DA-D6B12F09A4D2}" dt="2025-12-18T01:55:43.425" v="3617" actId="26606"/>
          <ac:spMkLst>
            <pc:docMk/>
            <pc:sldMk cId="3009493139" sldId="284"/>
            <ac:spMk id="3" creationId="{8AED96D0-7163-49F2-C65E-D39C50D08F38}"/>
          </ac:spMkLst>
        </pc:spChg>
        <pc:spChg chg="add">
          <ac:chgData name="Narcaine 13" userId="7f7142efcc06689c" providerId="LiveId" clId="{89C26C99-BA8C-4CD6-B5DA-D6B12F09A4D2}" dt="2025-12-18T01:55:43.425" v="3617" actId="26606"/>
          <ac:spMkLst>
            <pc:docMk/>
            <pc:sldMk cId="3009493139" sldId="284"/>
            <ac:spMk id="8" creationId="{A7AE9375-4664-4DB2-922D-2782A6E439AC}"/>
          </ac:spMkLst>
        </pc:spChg>
        <pc:spChg chg="add">
          <ac:chgData name="Narcaine 13" userId="7f7142efcc06689c" providerId="LiveId" clId="{89C26C99-BA8C-4CD6-B5DA-D6B12F09A4D2}" dt="2025-12-18T01:55:43.425" v="3617" actId="26606"/>
          <ac:spMkLst>
            <pc:docMk/>
            <pc:sldMk cId="3009493139" sldId="284"/>
            <ac:spMk id="12" creationId="{9DD005C1-8C51-42D6-9BEE-B9B83849743D}"/>
          </ac:spMkLst>
        </pc:spChg>
        <pc:cxnChg chg="add">
          <ac:chgData name="Narcaine 13" userId="7f7142efcc06689c" providerId="LiveId" clId="{89C26C99-BA8C-4CD6-B5DA-D6B12F09A4D2}" dt="2025-12-18T01:55:43.425" v="3617" actId="26606"/>
          <ac:cxnSpMkLst>
            <pc:docMk/>
            <pc:sldMk cId="3009493139" sldId="284"/>
            <ac:cxnSpMk id="10" creationId="{EE504C98-6397-41C1-A8D8-2D9C4ED307E0}"/>
          </ac:cxnSpMkLst>
        </pc:cxnChg>
      </pc:sldChg>
      <pc:sldChg chg="addSp modSp new mod setBg">
        <pc:chgData name="Narcaine 13" userId="7f7142efcc06689c" providerId="LiveId" clId="{89C26C99-BA8C-4CD6-B5DA-D6B12F09A4D2}" dt="2025-12-18T01:55:46.978" v="3618" actId="26606"/>
        <pc:sldMkLst>
          <pc:docMk/>
          <pc:sldMk cId="3960224255" sldId="285"/>
        </pc:sldMkLst>
        <pc:spChg chg="mod">
          <ac:chgData name="Narcaine 13" userId="7f7142efcc06689c" providerId="LiveId" clId="{89C26C99-BA8C-4CD6-B5DA-D6B12F09A4D2}" dt="2025-12-18T01:55:46.978" v="3618" actId="26606"/>
          <ac:spMkLst>
            <pc:docMk/>
            <pc:sldMk cId="3960224255" sldId="285"/>
            <ac:spMk id="2" creationId="{7A547BEC-5387-F368-6BD3-DB3DCE6E4C3D}"/>
          </ac:spMkLst>
        </pc:spChg>
        <pc:spChg chg="mod">
          <ac:chgData name="Narcaine 13" userId="7f7142efcc06689c" providerId="LiveId" clId="{89C26C99-BA8C-4CD6-B5DA-D6B12F09A4D2}" dt="2025-12-18T01:55:46.978" v="3618" actId="26606"/>
          <ac:spMkLst>
            <pc:docMk/>
            <pc:sldMk cId="3960224255" sldId="285"/>
            <ac:spMk id="3" creationId="{74AFEA30-34DB-A101-A235-FF8BC79BC62D}"/>
          </ac:spMkLst>
        </pc:spChg>
        <pc:spChg chg="add">
          <ac:chgData name="Narcaine 13" userId="7f7142efcc06689c" providerId="LiveId" clId="{89C26C99-BA8C-4CD6-B5DA-D6B12F09A4D2}" dt="2025-12-18T01:55:46.978" v="3618" actId="26606"/>
          <ac:spMkLst>
            <pc:docMk/>
            <pc:sldMk cId="3960224255" sldId="285"/>
            <ac:spMk id="8" creationId="{A7AE9375-4664-4DB2-922D-2782A6E439AC}"/>
          </ac:spMkLst>
        </pc:spChg>
        <pc:spChg chg="add">
          <ac:chgData name="Narcaine 13" userId="7f7142efcc06689c" providerId="LiveId" clId="{89C26C99-BA8C-4CD6-B5DA-D6B12F09A4D2}" dt="2025-12-18T01:55:46.978" v="3618" actId="26606"/>
          <ac:spMkLst>
            <pc:docMk/>
            <pc:sldMk cId="3960224255" sldId="285"/>
            <ac:spMk id="12" creationId="{9DD005C1-8C51-42D6-9BEE-B9B83849743D}"/>
          </ac:spMkLst>
        </pc:spChg>
        <pc:cxnChg chg="add">
          <ac:chgData name="Narcaine 13" userId="7f7142efcc06689c" providerId="LiveId" clId="{89C26C99-BA8C-4CD6-B5DA-D6B12F09A4D2}" dt="2025-12-18T01:55:46.978" v="3618" actId="26606"/>
          <ac:cxnSpMkLst>
            <pc:docMk/>
            <pc:sldMk cId="3960224255" sldId="285"/>
            <ac:cxnSpMk id="10" creationId="{EE504C98-6397-41C1-A8D8-2D9C4ED307E0}"/>
          </ac:cxnSpMkLst>
        </pc:cxnChg>
      </pc:sldChg>
      <pc:sldChg chg="addSp modSp new mod setBg">
        <pc:chgData name="Narcaine 13" userId="7f7142efcc06689c" providerId="LiveId" clId="{89C26C99-BA8C-4CD6-B5DA-D6B12F09A4D2}" dt="2025-12-18T01:55:51.423" v="3619" actId="26606"/>
        <pc:sldMkLst>
          <pc:docMk/>
          <pc:sldMk cId="1488963945" sldId="286"/>
        </pc:sldMkLst>
        <pc:spChg chg="mod">
          <ac:chgData name="Narcaine 13" userId="7f7142efcc06689c" providerId="LiveId" clId="{89C26C99-BA8C-4CD6-B5DA-D6B12F09A4D2}" dt="2025-12-18T01:55:51.423" v="3619" actId="26606"/>
          <ac:spMkLst>
            <pc:docMk/>
            <pc:sldMk cId="1488963945" sldId="286"/>
            <ac:spMk id="2" creationId="{8341DD0A-47A2-09D7-4CF5-456A8EF2CBF3}"/>
          </ac:spMkLst>
        </pc:spChg>
        <pc:spChg chg="mod">
          <ac:chgData name="Narcaine 13" userId="7f7142efcc06689c" providerId="LiveId" clId="{89C26C99-BA8C-4CD6-B5DA-D6B12F09A4D2}" dt="2025-12-18T01:55:51.423" v="3619" actId="26606"/>
          <ac:spMkLst>
            <pc:docMk/>
            <pc:sldMk cId="1488963945" sldId="286"/>
            <ac:spMk id="3" creationId="{20BE0742-945D-BC1C-D243-9A17FC4C0151}"/>
          </ac:spMkLst>
        </pc:spChg>
        <pc:spChg chg="add">
          <ac:chgData name="Narcaine 13" userId="7f7142efcc06689c" providerId="LiveId" clId="{89C26C99-BA8C-4CD6-B5DA-D6B12F09A4D2}" dt="2025-12-18T01:55:51.423" v="3619" actId="26606"/>
          <ac:spMkLst>
            <pc:docMk/>
            <pc:sldMk cId="1488963945" sldId="286"/>
            <ac:spMk id="8" creationId="{A7AE9375-4664-4DB2-922D-2782A6E439AC}"/>
          </ac:spMkLst>
        </pc:spChg>
        <pc:spChg chg="add">
          <ac:chgData name="Narcaine 13" userId="7f7142efcc06689c" providerId="LiveId" clId="{89C26C99-BA8C-4CD6-B5DA-D6B12F09A4D2}" dt="2025-12-18T01:55:51.423" v="3619" actId="26606"/>
          <ac:spMkLst>
            <pc:docMk/>
            <pc:sldMk cId="1488963945" sldId="286"/>
            <ac:spMk id="12" creationId="{9DD005C1-8C51-42D6-9BEE-B9B83849743D}"/>
          </ac:spMkLst>
        </pc:spChg>
        <pc:cxnChg chg="add">
          <ac:chgData name="Narcaine 13" userId="7f7142efcc06689c" providerId="LiveId" clId="{89C26C99-BA8C-4CD6-B5DA-D6B12F09A4D2}" dt="2025-12-18T01:55:51.423" v="3619" actId="26606"/>
          <ac:cxnSpMkLst>
            <pc:docMk/>
            <pc:sldMk cId="1488963945" sldId="286"/>
            <ac:cxnSpMk id="10" creationId="{EE504C98-6397-41C1-A8D8-2D9C4ED307E0}"/>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E8408-B473-4BE4-93C1-7BED206863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8B4580-BFF4-4F57-F8EF-AAF0294D28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0F9FA9-F074-BF47-7DFF-3C6F6C4CAEAD}"/>
              </a:ext>
            </a:extLst>
          </p:cNvPr>
          <p:cNvSpPr>
            <a:spLocks noGrp="1"/>
          </p:cNvSpPr>
          <p:nvPr>
            <p:ph type="dt" sz="half" idx="10"/>
          </p:nvPr>
        </p:nvSpPr>
        <p:spPr/>
        <p:txBody>
          <a:bodyPr/>
          <a:lstStyle/>
          <a:p>
            <a:fld id="{4CE8EE96-9A09-4A13-8B7C-9FBE470C3C3D}" type="datetimeFigureOut">
              <a:rPr lang="en-US" smtClean="0"/>
              <a:t>12/17/2025</a:t>
            </a:fld>
            <a:endParaRPr lang="en-US"/>
          </a:p>
        </p:txBody>
      </p:sp>
      <p:sp>
        <p:nvSpPr>
          <p:cNvPr id="5" name="Footer Placeholder 4">
            <a:extLst>
              <a:ext uri="{FF2B5EF4-FFF2-40B4-BE49-F238E27FC236}">
                <a16:creationId xmlns:a16="http://schemas.microsoft.com/office/drawing/2014/main" id="{50A95417-4416-B01C-C59D-676785B448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BC6981-D910-F61C-1B59-832A0BCB3FE4}"/>
              </a:ext>
            </a:extLst>
          </p:cNvPr>
          <p:cNvSpPr>
            <a:spLocks noGrp="1"/>
          </p:cNvSpPr>
          <p:nvPr>
            <p:ph type="sldNum" sz="quarter" idx="12"/>
          </p:nvPr>
        </p:nvSpPr>
        <p:spPr/>
        <p:txBody>
          <a:bodyPr/>
          <a:lstStyle/>
          <a:p>
            <a:fld id="{4890B7DC-DE57-415B-BE04-2B8448B4ECAF}" type="slidenum">
              <a:rPr lang="en-US" smtClean="0"/>
              <a:t>‹#›</a:t>
            </a:fld>
            <a:endParaRPr lang="en-US"/>
          </a:p>
        </p:txBody>
      </p:sp>
    </p:spTree>
    <p:extLst>
      <p:ext uri="{BB962C8B-B14F-4D97-AF65-F5344CB8AC3E}">
        <p14:creationId xmlns:p14="http://schemas.microsoft.com/office/powerpoint/2010/main" val="1801509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8D6BE-BD9F-7826-9DFB-C869409314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832ADF-71A0-3748-B5C8-E90DAA8160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FF89BC-0AF0-7CD4-D240-58EA7E16F78B}"/>
              </a:ext>
            </a:extLst>
          </p:cNvPr>
          <p:cNvSpPr>
            <a:spLocks noGrp="1"/>
          </p:cNvSpPr>
          <p:nvPr>
            <p:ph type="dt" sz="half" idx="10"/>
          </p:nvPr>
        </p:nvSpPr>
        <p:spPr/>
        <p:txBody>
          <a:bodyPr/>
          <a:lstStyle/>
          <a:p>
            <a:fld id="{4CE8EE96-9A09-4A13-8B7C-9FBE470C3C3D}" type="datetimeFigureOut">
              <a:rPr lang="en-US" smtClean="0"/>
              <a:t>12/17/2025</a:t>
            </a:fld>
            <a:endParaRPr lang="en-US"/>
          </a:p>
        </p:txBody>
      </p:sp>
      <p:sp>
        <p:nvSpPr>
          <p:cNvPr id="5" name="Footer Placeholder 4">
            <a:extLst>
              <a:ext uri="{FF2B5EF4-FFF2-40B4-BE49-F238E27FC236}">
                <a16:creationId xmlns:a16="http://schemas.microsoft.com/office/drawing/2014/main" id="{FCBA77D2-FFFA-D110-EBF2-63BA28C36D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D3CF1B-34AC-AF8A-FD5C-28C2B9501A51}"/>
              </a:ext>
            </a:extLst>
          </p:cNvPr>
          <p:cNvSpPr>
            <a:spLocks noGrp="1"/>
          </p:cNvSpPr>
          <p:nvPr>
            <p:ph type="sldNum" sz="quarter" idx="12"/>
          </p:nvPr>
        </p:nvSpPr>
        <p:spPr/>
        <p:txBody>
          <a:bodyPr/>
          <a:lstStyle/>
          <a:p>
            <a:fld id="{4890B7DC-DE57-415B-BE04-2B8448B4ECAF}" type="slidenum">
              <a:rPr lang="en-US" smtClean="0"/>
              <a:t>‹#›</a:t>
            </a:fld>
            <a:endParaRPr lang="en-US"/>
          </a:p>
        </p:txBody>
      </p:sp>
    </p:spTree>
    <p:extLst>
      <p:ext uri="{BB962C8B-B14F-4D97-AF65-F5344CB8AC3E}">
        <p14:creationId xmlns:p14="http://schemas.microsoft.com/office/powerpoint/2010/main" val="2364397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C48006-6EBD-9A1A-CD02-FBA15454E4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E3CE3E-97F6-2002-DC75-50D00D17C2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7F8734-12AB-6CC3-BE3E-CB3301291D27}"/>
              </a:ext>
            </a:extLst>
          </p:cNvPr>
          <p:cNvSpPr>
            <a:spLocks noGrp="1"/>
          </p:cNvSpPr>
          <p:nvPr>
            <p:ph type="dt" sz="half" idx="10"/>
          </p:nvPr>
        </p:nvSpPr>
        <p:spPr/>
        <p:txBody>
          <a:bodyPr/>
          <a:lstStyle/>
          <a:p>
            <a:fld id="{4CE8EE96-9A09-4A13-8B7C-9FBE470C3C3D}" type="datetimeFigureOut">
              <a:rPr lang="en-US" smtClean="0"/>
              <a:t>12/17/2025</a:t>
            </a:fld>
            <a:endParaRPr lang="en-US"/>
          </a:p>
        </p:txBody>
      </p:sp>
      <p:sp>
        <p:nvSpPr>
          <p:cNvPr id="5" name="Footer Placeholder 4">
            <a:extLst>
              <a:ext uri="{FF2B5EF4-FFF2-40B4-BE49-F238E27FC236}">
                <a16:creationId xmlns:a16="http://schemas.microsoft.com/office/drawing/2014/main" id="{30E623BD-DC7B-54FF-75D4-90014DC94D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5DE4AC-FBA5-9CD6-670B-D8997632CD99}"/>
              </a:ext>
            </a:extLst>
          </p:cNvPr>
          <p:cNvSpPr>
            <a:spLocks noGrp="1"/>
          </p:cNvSpPr>
          <p:nvPr>
            <p:ph type="sldNum" sz="quarter" idx="12"/>
          </p:nvPr>
        </p:nvSpPr>
        <p:spPr/>
        <p:txBody>
          <a:bodyPr/>
          <a:lstStyle/>
          <a:p>
            <a:fld id="{4890B7DC-DE57-415B-BE04-2B8448B4ECAF}" type="slidenum">
              <a:rPr lang="en-US" smtClean="0"/>
              <a:t>‹#›</a:t>
            </a:fld>
            <a:endParaRPr lang="en-US"/>
          </a:p>
        </p:txBody>
      </p:sp>
    </p:spTree>
    <p:extLst>
      <p:ext uri="{BB962C8B-B14F-4D97-AF65-F5344CB8AC3E}">
        <p14:creationId xmlns:p14="http://schemas.microsoft.com/office/powerpoint/2010/main" val="171050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68F44-C891-8A6E-6592-23333365E9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8C934F-AF2D-C968-8641-C4749DC4BA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AD2021-5AE9-94C3-D3F1-8B0A5E938A0A}"/>
              </a:ext>
            </a:extLst>
          </p:cNvPr>
          <p:cNvSpPr>
            <a:spLocks noGrp="1"/>
          </p:cNvSpPr>
          <p:nvPr>
            <p:ph type="dt" sz="half" idx="10"/>
          </p:nvPr>
        </p:nvSpPr>
        <p:spPr/>
        <p:txBody>
          <a:bodyPr/>
          <a:lstStyle/>
          <a:p>
            <a:fld id="{4CE8EE96-9A09-4A13-8B7C-9FBE470C3C3D}" type="datetimeFigureOut">
              <a:rPr lang="en-US" smtClean="0"/>
              <a:t>12/17/2025</a:t>
            </a:fld>
            <a:endParaRPr lang="en-US"/>
          </a:p>
        </p:txBody>
      </p:sp>
      <p:sp>
        <p:nvSpPr>
          <p:cNvPr id="5" name="Footer Placeholder 4">
            <a:extLst>
              <a:ext uri="{FF2B5EF4-FFF2-40B4-BE49-F238E27FC236}">
                <a16:creationId xmlns:a16="http://schemas.microsoft.com/office/drawing/2014/main" id="{84623EE2-3E42-8C36-F81F-59A3E801F9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C17784-05E7-3A6C-CEA3-4F6E8FB4E831}"/>
              </a:ext>
            </a:extLst>
          </p:cNvPr>
          <p:cNvSpPr>
            <a:spLocks noGrp="1"/>
          </p:cNvSpPr>
          <p:nvPr>
            <p:ph type="sldNum" sz="quarter" idx="12"/>
          </p:nvPr>
        </p:nvSpPr>
        <p:spPr/>
        <p:txBody>
          <a:bodyPr/>
          <a:lstStyle/>
          <a:p>
            <a:fld id="{4890B7DC-DE57-415B-BE04-2B8448B4ECAF}" type="slidenum">
              <a:rPr lang="en-US" smtClean="0"/>
              <a:t>‹#›</a:t>
            </a:fld>
            <a:endParaRPr lang="en-US"/>
          </a:p>
        </p:txBody>
      </p:sp>
    </p:spTree>
    <p:extLst>
      <p:ext uri="{BB962C8B-B14F-4D97-AF65-F5344CB8AC3E}">
        <p14:creationId xmlns:p14="http://schemas.microsoft.com/office/powerpoint/2010/main" val="612136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76F85-B5FD-5F7D-CE5A-ACFA10372D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F67E9C-EAA8-1050-B145-15A9CAB043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BCF8E4-0B0B-4EB8-B288-358AB50A64A0}"/>
              </a:ext>
            </a:extLst>
          </p:cNvPr>
          <p:cNvSpPr>
            <a:spLocks noGrp="1"/>
          </p:cNvSpPr>
          <p:nvPr>
            <p:ph type="dt" sz="half" idx="10"/>
          </p:nvPr>
        </p:nvSpPr>
        <p:spPr/>
        <p:txBody>
          <a:bodyPr/>
          <a:lstStyle/>
          <a:p>
            <a:fld id="{4CE8EE96-9A09-4A13-8B7C-9FBE470C3C3D}" type="datetimeFigureOut">
              <a:rPr lang="en-US" smtClean="0"/>
              <a:t>12/17/2025</a:t>
            </a:fld>
            <a:endParaRPr lang="en-US"/>
          </a:p>
        </p:txBody>
      </p:sp>
      <p:sp>
        <p:nvSpPr>
          <p:cNvPr id="5" name="Footer Placeholder 4">
            <a:extLst>
              <a:ext uri="{FF2B5EF4-FFF2-40B4-BE49-F238E27FC236}">
                <a16:creationId xmlns:a16="http://schemas.microsoft.com/office/drawing/2014/main" id="{8504FD1D-B61E-0BB9-4322-7A275352C9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C1A50-3A61-B73C-978D-50DB08044FF2}"/>
              </a:ext>
            </a:extLst>
          </p:cNvPr>
          <p:cNvSpPr>
            <a:spLocks noGrp="1"/>
          </p:cNvSpPr>
          <p:nvPr>
            <p:ph type="sldNum" sz="quarter" idx="12"/>
          </p:nvPr>
        </p:nvSpPr>
        <p:spPr/>
        <p:txBody>
          <a:bodyPr/>
          <a:lstStyle/>
          <a:p>
            <a:fld id="{4890B7DC-DE57-415B-BE04-2B8448B4ECAF}" type="slidenum">
              <a:rPr lang="en-US" smtClean="0"/>
              <a:t>‹#›</a:t>
            </a:fld>
            <a:endParaRPr lang="en-US"/>
          </a:p>
        </p:txBody>
      </p:sp>
    </p:spTree>
    <p:extLst>
      <p:ext uri="{BB962C8B-B14F-4D97-AF65-F5344CB8AC3E}">
        <p14:creationId xmlns:p14="http://schemas.microsoft.com/office/powerpoint/2010/main" val="2637463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B7565-A72A-53AC-E1B3-278EA096FC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D0A821-7193-65FD-69BC-DCF7B60BB6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0F1BD2-514C-ABF9-5A77-E3FD626E71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FCE62B-2F9C-549E-E500-BDE60F17F7A5}"/>
              </a:ext>
            </a:extLst>
          </p:cNvPr>
          <p:cNvSpPr>
            <a:spLocks noGrp="1"/>
          </p:cNvSpPr>
          <p:nvPr>
            <p:ph type="dt" sz="half" idx="10"/>
          </p:nvPr>
        </p:nvSpPr>
        <p:spPr/>
        <p:txBody>
          <a:bodyPr/>
          <a:lstStyle/>
          <a:p>
            <a:fld id="{4CE8EE96-9A09-4A13-8B7C-9FBE470C3C3D}" type="datetimeFigureOut">
              <a:rPr lang="en-US" smtClean="0"/>
              <a:t>12/17/2025</a:t>
            </a:fld>
            <a:endParaRPr lang="en-US"/>
          </a:p>
        </p:txBody>
      </p:sp>
      <p:sp>
        <p:nvSpPr>
          <p:cNvPr id="6" name="Footer Placeholder 5">
            <a:extLst>
              <a:ext uri="{FF2B5EF4-FFF2-40B4-BE49-F238E27FC236}">
                <a16:creationId xmlns:a16="http://schemas.microsoft.com/office/drawing/2014/main" id="{B8DB6CDF-61DA-3EFA-395C-A283436957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835EEE-AF71-2AFA-4109-1CEEE56A5EBA}"/>
              </a:ext>
            </a:extLst>
          </p:cNvPr>
          <p:cNvSpPr>
            <a:spLocks noGrp="1"/>
          </p:cNvSpPr>
          <p:nvPr>
            <p:ph type="sldNum" sz="quarter" idx="12"/>
          </p:nvPr>
        </p:nvSpPr>
        <p:spPr/>
        <p:txBody>
          <a:bodyPr/>
          <a:lstStyle/>
          <a:p>
            <a:fld id="{4890B7DC-DE57-415B-BE04-2B8448B4ECAF}" type="slidenum">
              <a:rPr lang="en-US" smtClean="0"/>
              <a:t>‹#›</a:t>
            </a:fld>
            <a:endParaRPr lang="en-US"/>
          </a:p>
        </p:txBody>
      </p:sp>
    </p:spTree>
    <p:extLst>
      <p:ext uri="{BB962C8B-B14F-4D97-AF65-F5344CB8AC3E}">
        <p14:creationId xmlns:p14="http://schemas.microsoft.com/office/powerpoint/2010/main" val="580053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9C3DB-B2B7-4488-0223-5CBC16A914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34E0F9-CDD8-361A-CCEF-44ADAB4972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ACD048-45A8-5493-372E-593F954923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DF120C-8C71-E8DB-A942-5DD1EC849C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6BE499-2463-0D40-2777-53F0ED699B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31BFF9-F33E-CE78-BFAB-67CF6A54CB7E}"/>
              </a:ext>
            </a:extLst>
          </p:cNvPr>
          <p:cNvSpPr>
            <a:spLocks noGrp="1"/>
          </p:cNvSpPr>
          <p:nvPr>
            <p:ph type="dt" sz="half" idx="10"/>
          </p:nvPr>
        </p:nvSpPr>
        <p:spPr/>
        <p:txBody>
          <a:bodyPr/>
          <a:lstStyle/>
          <a:p>
            <a:fld id="{4CE8EE96-9A09-4A13-8B7C-9FBE470C3C3D}" type="datetimeFigureOut">
              <a:rPr lang="en-US" smtClean="0"/>
              <a:t>12/17/2025</a:t>
            </a:fld>
            <a:endParaRPr lang="en-US"/>
          </a:p>
        </p:txBody>
      </p:sp>
      <p:sp>
        <p:nvSpPr>
          <p:cNvPr id="8" name="Footer Placeholder 7">
            <a:extLst>
              <a:ext uri="{FF2B5EF4-FFF2-40B4-BE49-F238E27FC236}">
                <a16:creationId xmlns:a16="http://schemas.microsoft.com/office/drawing/2014/main" id="{7063E9BF-FFCA-99CE-37AA-BC50BF2BCC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8F57B1-0674-DC16-23D6-9DB8467B610E}"/>
              </a:ext>
            </a:extLst>
          </p:cNvPr>
          <p:cNvSpPr>
            <a:spLocks noGrp="1"/>
          </p:cNvSpPr>
          <p:nvPr>
            <p:ph type="sldNum" sz="quarter" idx="12"/>
          </p:nvPr>
        </p:nvSpPr>
        <p:spPr/>
        <p:txBody>
          <a:bodyPr/>
          <a:lstStyle/>
          <a:p>
            <a:fld id="{4890B7DC-DE57-415B-BE04-2B8448B4ECAF}" type="slidenum">
              <a:rPr lang="en-US" smtClean="0"/>
              <a:t>‹#›</a:t>
            </a:fld>
            <a:endParaRPr lang="en-US"/>
          </a:p>
        </p:txBody>
      </p:sp>
    </p:spTree>
    <p:extLst>
      <p:ext uri="{BB962C8B-B14F-4D97-AF65-F5344CB8AC3E}">
        <p14:creationId xmlns:p14="http://schemas.microsoft.com/office/powerpoint/2010/main" val="3774322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ECED5-913F-B7CE-2AD9-8C85745C25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AEC9EC-0B3D-2835-3371-2F4484E41489}"/>
              </a:ext>
            </a:extLst>
          </p:cNvPr>
          <p:cNvSpPr>
            <a:spLocks noGrp="1"/>
          </p:cNvSpPr>
          <p:nvPr>
            <p:ph type="dt" sz="half" idx="10"/>
          </p:nvPr>
        </p:nvSpPr>
        <p:spPr/>
        <p:txBody>
          <a:bodyPr/>
          <a:lstStyle/>
          <a:p>
            <a:fld id="{4CE8EE96-9A09-4A13-8B7C-9FBE470C3C3D}" type="datetimeFigureOut">
              <a:rPr lang="en-US" smtClean="0"/>
              <a:t>12/17/2025</a:t>
            </a:fld>
            <a:endParaRPr lang="en-US"/>
          </a:p>
        </p:txBody>
      </p:sp>
      <p:sp>
        <p:nvSpPr>
          <p:cNvPr id="4" name="Footer Placeholder 3">
            <a:extLst>
              <a:ext uri="{FF2B5EF4-FFF2-40B4-BE49-F238E27FC236}">
                <a16:creationId xmlns:a16="http://schemas.microsoft.com/office/drawing/2014/main" id="{BADEF616-CCD5-DEFE-EA0C-0FD30B9755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177595-9545-728C-978F-FC4E362E926F}"/>
              </a:ext>
            </a:extLst>
          </p:cNvPr>
          <p:cNvSpPr>
            <a:spLocks noGrp="1"/>
          </p:cNvSpPr>
          <p:nvPr>
            <p:ph type="sldNum" sz="quarter" idx="12"/>
          </p:nvPr>
        </p:nvSpPr>
        <p:spPr/>
        <p:txBody>
          <a:bodyPr/>
          <a:lstStyle/>
          <a:p>
            <a:fld id="{4890B7DC-DE57-415B-BE04-2B8448B4ECAF}" type="slidenum">
              <a:rPr lang="en-US" smtClean="0"/>
              <a:t>‹#›</a:t>
            </a:fld>
            <a:endParaRPr lang="en-US"/>
          </a:p>
        </p:txBody>
      </p:sp>
    </p:spTree>
    <p:extLst>
      <p:ext uri="{BB962C8B-B14F-4D97-AF65-F5344CB8AC3E}">
        <p14:creationId xmlns:p14="http://schemas.microsoft.com/office/powerpoint/2010/main" val="1243080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917005-AD45-71C9-AF1C-5F584F47B04E}"/>
              </a:ext>
            </a:extLst>
          </p:cNvPr>
          <p:cNvSpPr>
            <a:spLocks noGrp="1"/>
          </p:cNvSpPr>
          <p:nvPr>
            <p:ph type="dt" sz="half" idx="10"/>
          </p:nvPr>
        </p:nvSpPr>
        <p:spPr/>
        <p:txBody>
          <a:bodyPr/>
          <a:lstStyle/>
          <a:p>
            <a:fld id="{4CE8EE96-9A09-4A13-8B7C-9FBE470C3C3D}" type="datetimeFigureOut">
              <a:rPr lang="en-US" smtClean="0"/>
              <a:t>12/17/2025</a:t>
            </a:fld>
            <a:endParaRPr lang="en-US"/>
          </a:p>
        </p:txBody>
      </p:sp>
      <p:sp>
        <p:nvSpPr>
          <p:cNvPr id="3" name="Footer Placeholder 2">
            <a:extLst>
              <a:ext uri="{FF2B5EF4-FFF2-40B4-BE49-F238E27FC236}">
                <a16:creationId xmlns:a16="http://schemas.microsoft.com/office/drawing/2014/main" id="{0BC38BD4-9CE0-A03F-8D3C-0B0D6560FA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7E8629-4F3B-E50C-BDF9-B246FD05DA3B}"/>
              </a:ext>
            </a:extLst>
          </p:cNvPr>
          <p:cNvSpPr>
            <a:spLocks noGrp="1"/>
          </p:cNvSpPr>
          <p:nvPr>
            <p:ph type="sldNum" sz="quarter" idx="12"/>
          </p:nvPr>
        </p:nvSpPr>
        <p:spPr/>
        <p:txBody>
          <a:bodyPr/>
          <a:lstStyle/>
          <a:p>
            <a:fld id="{4890B7DC-DE57-415B-BE04-2B8448B4ECAF}" type="slidenum">
              <a:rPr lang="en-US" smtClean="0"/>
              <a:t>‹#›</a:t>
            </a:fld>
            <a:endParaRPr lang="en-US"/>
          </a:p>
        </p:txBody>
      </p:sp>
    </p:spTree>
    <p:extLst>
      <p:ext uri="{BB962C8B-B14F-4D97-AF65-F5344CB8AC3E}">
        <p14:creationId xmlns:p14="http://schemas.microsoft.com/office/powerpoint/2010/main" val="1459941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DEFF2-0D6E-7A2D-9715-EB6F6F22D6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5FA4EB-40B6-6FF4-A7FD-C16EB57150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6949D5-9C2A-1A47-022B-7113620210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AFF753-9A30-1722-9254-A254EA1F8171}"/>
              </a:ext>
            </a:extLst>
          </p:cNvPr>
          <p:cNvSpPr>
            <a:spLocks noGrp="1"/>
          </p:cNvSpPr>
          <p:nvPr>
            <p:ph type="dt" sz="half" idx="10"/>
          </p:nvPr>
        </p:nvSpPr>
        <p:spPr/>
        <p:txBody>
          <a:bodyPr/>
          <a:lstStyle/>
          <a:p>
            <a:fld id="{4CE8EE96-9A09-4A13-8B7C-9FBE470C3C3D}" type="datetimeFigureOut">
              <a:rPr lang="en-US" smtClean="0"/>
              <a:t>12/17/2025</a:t>
            </a:fld>
            <a:endParaRPr lang="en-US"/>
          </a:p>
        </p:txBody>
      </p:sp>
      <p:sp>
        <p:nvSpPr>
          <p:cNvPr id="6" name="Footer Placeholder 5">
            <a:extLst>
              <a:ext uri="{FF2B5EF4-FFF2-40B4-BE49-F238E27FC236}">
                <a16:creationId xmlns:a16="http://schemas.microsoft.com/office/drawing/2014/main" id="{87E736FF-9742-AE6F-B7B8-86FD294146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391780-5E11-2C9B-7707-1F6258FBD011}"/>
              </a:ext>
            </a:extLst>
          </p:cNvPr>
          <p:cNvSpPr>
            <a:spLocks noGrp="1"/>
          </p:cNvSpPr>
          <p:nvPr>
            <p:ph type="sldNum" sz="quarter" idx="12"/>
          </p:nvPr>
        </p:nvSpPr>
        <p:spPr/>
        <p:txBody>
          <a:bodyPr/>
          <a:lstStyle/>
          <a:p>
            <a:fld id="{4890B7DC-DE57-415B-BE04-2B8448B4ECAF}" type="slidenum">
              <a:rPr lang="en-US" smtClean="0"/>
              <a:t>‹#›</a:t>
            </a:fld>
            <a:endParaRPr lang="en-US"/>
          </a:p>
        </p:txBody>
      </p:sp>
    </p:spTree>
    <p:extLst>
      <p:ext uri="{BB962C8B-B14F-4D97-AF65-F5344CB8AC3E}">
        <p14:creationId xmlns:p14="http://schemas.microsoft.com/office/powerpoint/2010/main" val="3244400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89FE3-2D46-E569-76D6-11E0D46590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F6B199-3CED-975B-9CAF-C9AA9F96F8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894560-3AA2-BD11-D678-889F9B3A18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EAAF3D-BAD0-9382-32B2-342BDEDCA8E5}"/>
              </a:ext>
            </a:extLst>
          </p:cNvPr>
          <p:cNvSpPr>
            <a:spLocks noGrp="1"/>
          </p:cNvSpPr>
          <p:nvPr>
            <p:ph type="dt" sz="half" idx="10"/>
          </p:nvPr>
        </p:nvSpPr>
        <p:spPr/>
        <p:txBody>
          <a:bodyPr/>
          <a:lstStyle/>
          <a:p>
            <a:fld id="{4CE8EE96-9A09-4A13-8B7C-9FBE470C3C3D}" type="datetimeFigureOut">
              <a:rPr lang="en-US" smtClean="0"/>
              <a:t>12/17/2025</a:t>
            </a:fld>
            <a:endParaRPr lang="en-US"/>
          </a:p>
        </p:txBody>
      </p:sp>
      <p:sp>
        <p:nvSpPr>
          <p:cNvPr id="6" name="Footer Placeholder 5">
            <a:extLst>
              <a:ext uri="{FF2B5EF4-FFF2-40B4-BE49-F238E27FC236}">
                <a16:creationId xmlns:a16="http://schemas.microsoft.com/office/drawing/2014/main" id="{0FF4D56D-E9A5-35BF-1A68-378B37D236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B94F5F-22E8-1F84-A714-0997A40D2BB2}"/>
              </a:ext>
            </a:extLst>
          </p:cNvPr>
          <p:cNvSpPr>
            <a:spLocks noGrp="1"/>
          </p:cNvSpPr>
          <p:nvPr>
            <p:ph type="sldNum" sz="quarter" idx="12"/>
          </p:nvPr>
        </p:nvSpPr>
        <p:spPr/>
        <p:txBody>
          <a:bodyPr/>
          <a:lstStyle/>
          <a:p>
            <a:fld id="{4890B7DC-DE57-415B-BE04-2B8448B4ECAF}" type="slidenum">
              <a:rPr lang="en-US" smtClean="0"/>
              <a:t>‹#›</a:t>
            </a:fld>
            <a:endParaRPr lang="en-US"/>
          </a:p>
        </p:txBody>
      </p:sp>
    </p:spTree>
    <p:extLst>
      <p:ext uri="{BB962C8B-B14F-4D97-AF65-F5344CB8AC3E}">
        <p14:creationId xmlns:p14="http://schemas.microsoft.com/office/powerpoint/2010/main" val="2997244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C3B3F0-F123-9117-2D97-BA90877ADD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B9FFC-AAB7-A4BF-BFF6-6E8244229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311596-1E8F-ECBE-7EEF-158FD673AD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CE8EE96-9A09-4A13-8B7C-9FBE470C3C3D}" type="datetimeFigureOut">
              <a:rPr lang="en-US" smtClean="0"/>
              <a:t>12/17/2025</a:t>
            </a:fld>
            <a:endParaRPr lang="en-US"/>
          </a:p>
        </p:txBody>
      </p:sp>
      <p:sp>
        <p:nvSpPr>
          <p:cNvPr id="5" name="Footer Placeholder 4">
            <a:extLst>
              <a:ext uri="{FF2B5EF4-FFF2-40B4-BE49-F238E27FC236}">
                <a16:creationId xmlns:a16="http://schemas.microsoft.com/office/drawing/2014/main" id="{07BFF228-70EF-2261-A1BE-165FFC6346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9412B25-6832-993A-41CE-AECFB5072F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90B7DC-DE57-415B-BE04-2B8448B4ECAF}" type="slidenum">
              <a:rPr lang="en-US" smtClean="0"/>
              <a:t>‹#›</a:t>
            </a:fld>
            <a:endParaRPr lang="en-US"/>
          </a:p>
        </p:txBody>
      </p:sp>
    </p:spTree>
    <p:extLst>
      <p:ext uri="{BB962C8B-B14F-4D97-AF65-F5344CB8AC3E}">
        <p14:creationId xmlns:p14="http://schemas.microsoft.com/office/powerpoint/2010/main" val="3465358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2.bin"/><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oleObject" Target="../embeddings/oleObject3.bin"/><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oleObject" Target="../embeddings/oleObject4.bin"/><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oleObject" Target="../embeddings/oleObject5.bin"/><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1.bin"/><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8320351-9FA2-4A26-885B-BB8F3E490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68CD2EFB-78C2-4C6E-A6B9-4ED12FAD5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3D abstract blue and gold cube illustration">
            <a:extLst>
              <a:ext uri="{FF2B5EF4-FFF2-40B4-BE49-F238E27FC236}">
                <a16:creationId xmlns:a16="http://schemas.microsoft.com/office/drawing/2014/main" id="{6B2141FA-D351-51FB-C0D7-F5C2F7D69604}"/>
              </a:ext>
            </a:extLst>
          </p:cNvPr>
          <p:cNvPicPr>
            <a:picLocks noChangeAspect="1"/>
          </p:cNvPicPr>
          <p:nvPr/>
        </p:nvPicPr>
        <p:blipFill>
          <a:blip r:embed="rId2">
            <a:alphaModFix amt="60000"/>
          </a:blip>
          <a:srcRect b="6250"/>
          <a:stretch>
            <a:fillRect/>
          </a:stretch>
        </p:blipFill>
        <p:spPr>
          <a:xfrm>
            <a:off x="-1" y="10"/>
            <a:ext cx="12192001" cy="6857990"/>
          </a:xfrm>
          <a:prstGeom prst="rect">
            <a:avLst/>
          </a:prstGeom>
        </p:spPr>
      </p:pic>
      <p:sp>
        <p:nvSpPr>
          <p:cNvPr id="2" name="Title 1">
            <a:extLst>
              <a:ext uri="{FF2B5EF4-FFF2-40B4-BE49-F238E27FC236}">
                <a16:creationId xmlns:a16="http://schemas.microsoft.com/office/drawing/2014/main" id="{38D48D07-E756-D204-121D-10AEECD2AFCE}"/>
              </a:ext>
            </a:extLst>
          </p:cNvPr>
          <p:cNvSpPr>
            <a:spLocks noGrp="1"/>
          </p:cNvSpPr>
          <p:nvPr>
            <p:ph type="ctrTitle"/>
          </p:nvPr>
        </p:nvSpPr>
        <p:spPr>
          <a:xfrm>
            <a:off x="841248" y="600427"/>
            <a:ext cx="9875520" cy="3299902"/>
          </a:xfrm>
        </p:spPr>
        <p:txBody>
          <a:bodyPr>
            <a:normAutofit/>
          </a:bodyPr>
          <a:lstStyle/>
          <a:p>
            <a:pPr algn="r"/>
            <a:r>
              <a:rPr lang="en-US" sz="7600" dirty="0">
                <a:ln>
                  <a:solidFill>
                    <a:schemeClr val="tx1"/>
                  </a:solidFill>
                </a:ln>
                <a:solidFill>
                  <a:srgbClr val="FFFFFF"/>
                </a:solidFill>
              </a:rPr>
              <a:t>CEIS295</a:t>
            </a:r>
            <a:br>
              <a:rPr lang="en-US" sz="7600" dirty="0">
                <a:ln>
                  <a:solidFill>
                    <a:schemeClr val="tx1"/>
                  </a:solidFill>
                </a:ln>
                <a:solidFill>
                  <a:srgbClr val="FFFFFF"/>
                </a:solidFill>
              </a:rPr>
            </a:br>
            <a:r>
              <a:rPr lang="en-US" sz="7600" dirty="0">
                <a:ln>
                  <a:solidFill>
                    <a:schemeClr val="tx1"/>
                  </a:solidFill>
                </a:ln>
                <a:solidFill>
                  <a:srgbClr val="FFFFFF"/>
                </a:solidFill>
              </a:rPr>
              <a:t>Data Structures and Algorithms</a:t>
            </a:r>
          </a:p>
        </p:txBody>
      </p:sp>
      <p:sp>
        <p:nvSpPr>
          <p:cNvPr id="3" name="Subtitle 2">
            <a:extLst>
              <a:ext uri="{FF2B5EF4-FFF2-40B4-BE49-F238E27FC236}">
                <a16:creationId xmlns:a16="http://schemas.microsoft.com/office/drawing/2014/main" id="{A86398EE-82FB-1CEF-F764-DCF640CAE12B}"/>
              </a:ext>
            </a:extLst>
          </p:cNvPr>
          <p:cNvSpPr>
            <a:spLocks noGrp="1"/>
          </p:cNvSpPr>
          <p:nvPr>
            <p:ph type="subTitle" idx="1"/>
          </p:nvPr>
        </p:nvSpPr>
        <p:spPr>
          <a:xfrm>
            <a:off x="859536" y="4072045"/>
            <a:ext cx="9875520" cy="1414355"/>
          </a:xfrm>
        </p:spPr>
        <p:txBody>
          <a:bodyPr>
            <a:normAutofit/>
          </a:bodyPr>
          <a:lstStyle/>
          <a:p>
            <a:pPr algn="l"/>
            <a:r>
              <a:rPr lang="en-US" dirty="0">
                <a:solidFill>
                  <a:srgbClr val="FFFFFF"/>
                </a:solidFill>
              </a:rPr>
              <a:t>Jaclyn Latshaw</a:t>
            </a:r>
          </a:p>
          <a:p>
            <a:pPr algn="l"/>
            <a:r>
              <a:rPr lang="en-US" dirty="0">
                <a:solidFill>
                  <a:srgbClr val="FFFFFF"/>
                </a:solidFill>
              </a:rPr>
              <a:t>December 17, 2025</a:t>
            </a:r>
          </a:p>
        </p:txBody>
      </p:sp>
    </p:spTree>
    <p:extLst>
      <p:ext uri="{BB962C8B-B14F-4D97-AF65-F5344CB8AC3E}">
        <p14:creationId xmlns:p14="http://schemas.microsoft.com/office/powerpoint/2010/main" val="170575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5F9640A-01A4-1AB5-54DB-DDAC5B38DE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6A4FF8-09CF-FE27-F28B-26357EA96B70}"/>
              </a:ext>
            </a:extLst>
          </p:cNvPr>
          <p:cNvSpPr>
            <a:spLocks noGrp="1"/>
          </p:cNvSpPr>
          <p:nvPr>
            <p:ph type="title"/>
          </p:nvPr>
        </p:nvSpPr>
        <p:spPr/>
        <p:txBody>
          <a:bodyPr/>
          <a:lstStyle/>
          <a:p>
            <a:r>
              <a:rPr lang="en-US" dirty="0">
                <a:solidFill>
                  <a:schemeClr val="bg1"/>
                </a:solidFill>
              </a:rPr>
              <a:t>Arrays vs. Linked Lists</a:t>
            </a:r>
          </a:p>
        </p:txBody>
      </p:sp>
      <p:sp>
        <p:nvSpPr>
          <p:cNvPr id="4" name="Content Placeholder 3">
            <a:extLst>
              <a:ext uri="{FF2B5EF4-FFF2-40B4-BE49-F238E27FC236}">
                <a16:creationId xmlns:a16="http://schemas.microsoft.com/office/drawing/2014/main" id="{BF094C8A-D228-D7CB-08B7-3AA9557F1174}"/>
              </a:ext>
            </a:extLst>
          </p:cNvPr>
          <p:cNvSpPr>
            <a:spLocks noGrp="1"/>
          </p:cNvSpPr>
          <p:nvPr>
            <p:ph sz="half" idx="1"/>
          </p:nvPr>
        </p:nvSpPr>
        <p:spPr>
          <a:xfrm>
            <a:off x="838200" y="1825625"/>
            <a:ext cx="3625645" cy="4351338"/>
          </a:xfrm>
        </p:spPr>
        <p:txBody>
          <a:bodyPr>
            <a:normAutofit fontScale="77500" lnSpcReduction="20000"/>
          </a:bodyPr>
          <a:lstStyle/>
          <a:p>
            <a:pPr marL="0" indent="0">
              <a:buNone/>
            </a:pPr>
            <a:r>
              <a:rPr lang="en-US" dirty="0">
                <a:solidFill>
                  <a:schemeClr val="bg1"/>
                </a:solidFill>
              </a:rPr>
              <a:t>In this module, I analyzed the performance of arrays versus linked lists. I executed the same code and parameters used previously to record the timings for linked lists, then compared those results with the array data from the earlier module. The findings showed that linked lists handled record removal more efficiently, which in turn improved performance in the combined third scenario.</a:t>
            </a:r>
          </a:p>
        </p:txBody>
      </p:sp>
      <p:graphicFrame>
        <p:nvGraphicFramePr>
          <p:cNvPr id="5" name="Object 4">
            <a:extLst>
              <a:ext uri="{FF2B5EF4-FFF2-40B4-BE49-F238E27FC236}">
                <a16:creationId xmlns:a16="http://schemas.microsoft.com/office/drawing/2014/main" id="{929CD0BD-972B-8973-DDF7-932877F2CC2A}"/>
              </a:ext>
            </a:extLst>
          </p:cNvPr>
          <p:cNvGraphicFramePr>
            <a:graphicFrameLocks noChangeAspect="1"/>
          </p:cNvGraphicFramePr>
          <p:nvPr>
            <p:extLst>
              <p:ext uri="{D42A27DB-BD31-4B8C-83A1-F6EECF244321}">
                <p14:modId xmlns:p14="http://schemas.microsoft.com/office/powerpoint/2010/main" val="2094450642"/>
              </p:ext>
            </p:extLst>
          </p:nvPr>
        </p:nvGraphicFramePr>
        <p:xfrm>
          <a:off x="5113337" y="2593152"/>
          <a:ext cx="6240463" cy="1927225"/>
        </p:xfrm>
        <a:graphic>
          <a:graphicData uri="http://schemas.openxmlformats.org/presentationml/2006/ole">
            <mc:AlternateContent xmlns:mc="http://schemas.openxmlformats.org/markup-compatibility/2006">
              <mc:Choice xmlns:v="urn:schemas-microsoft-com:vml" Requires="v">
                <p:oleObj name="Worksheet" r:id="rId2" imgW="6240886" imgH="1928017" progId="Excel.Sheet.12">
                  <p:embed/>
                </p:oleObj>
              </mc:Choice>
              <mc:Fallback>
                <p:oleObj name="Worksheet" r:id="rId2" imgW="6240886" imgH="1928017" progId="Excel.Sheet.12">
                  <p:embed/>
                  <p:pic>
                    <p:nvPicPr>
                      <p:cNvPr id="5" name="Object 4">
                        <a:extLst>
                          <a:ext uri="{FF2B5EF4-FFF2-40B4-BE49-F238E27FC236}">
                            <a16:creationId xmlns:a16="http://schemas.microsoft.com/office/drawing/2014/main" id="{929CD0BD-972B-8973-DDF7-932877F2CC2A}"/>
                          </a:ext>
                        </a:extLst>
                      </p:cNvPr>
                      <p:cNvPicPr/>
                      <p:nvPr/>
                    </p:nvPicPr>
                    <p:blipFill>
                      <a:blip r:embed="rId3"/>
                      <a:stretch>
                        <a:fillRect/>
                      </a:stretch>
                    </p:blipFill>
                    <p:spPr>
                      <a:xfrm>
                        <a:off x="5113337" y="2593152"/>
                        <a:ext cx="6240463" cy="1927225"/>
                      </a:xfrm>
                      <a:prstGeom prst="rect">
                        <a:avLst/>
                      </a:prstGeom>
                      <a:solidFill>
                        <a:schemeClr val="bg2">
                          <a:lumMod val="90000"/>
                        </a:schemeClr>
                      </a:solidFill>
                    </p:spPr>
                  </p:pic>
                </p:oleObj>
              </mc:Fallback>
            </mc:AlternateContent>
          </a:graphicData>
        </a:graphic>
      </p:graphicFrame>
    </p:spTree>
    <p:extLst>
      <p:ext uri="{BB962C8B-B14F-4D97-AF65-F5344CB8AC3E}">
        <p14:creationId xmlns:p14="http://schemas.microsoft.com/office/powerpoint/2010/main" val="2420923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71F69B5-E4EC-BD3A-9606-543FDEE60DED}"/>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EA8E87FB-7D8C-4F85-8B97-C7EE6C6271CB}"/>
              </a:ext>
            </a:extLst>
          </p:cNvPr>
          <p:cNvSpPr>
            <a:spLocks noGrp="1"/>
          </p:cNvSpPr>
          <p:nvPr>
            <p:ph type="title"/>
          </p:nvPr>
        </p:nvSpPr>
        <p:spPr>
          <a:xfrm>
            <a:off x="838200" y="669925"/>
            <a:ext cx="4508946" cy="1325563"/>
          </a:xfrm>
        </p:spPr>
        <p:txBody>
          <a:bodyPr anchor="b">
            <a:normAutofit/>
          </a:bodyPr>
          <a:lstStyle/>
          <a:p>
            <a:pPr algn="r"/>
            <a:r>
              <a:rPr lang="en-US">
                <a:solidFill>
                  <a:schemeClr val="bg1"/>
                </a:solidFill>
              </a:rPr>
              <a:t>Module 3</a:t>
            </a:r>
          </a:p>
        </p:txBody>
      </p:sp>
      <p:cxnSp>
        <p:nvCxnSpPr>
          <p:cNvPr id="13" name="Straight Connector 12">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5785C03-026C-A470-CC46-3AD6F9AB9DAA}"/>
              </a:ext>
            </a:extLst>
          </p:cNvPr>
          <p:cNvSpPr>
            <a:spLocks noGrp="1"/>
          </p:cNvSpPr>
          <p:nvPr>
            <p:ph idx="1"/>
          </p:nvPr>
        </p:nvSpPr>
        <p:spPr>
          <a:xfrm>
            <a:off x="2822072" y="2398957"/>
            <a:ext cx="7509595" cy="3526144"/>
          </a:xfrm>
        </p:spPr>
        <p:txBody>
          <a:bodyPr>
            <a:normAutofit fontScale="92500" lnSpcReduction="10000"/>
          </a:bodyPr>
          <a:lstStyle/>
          <a:p>
            <a:pPr lvl="1"/>
            <a:r>
              <a:rPr lang="en-US" sz="1600" dirty="0">
                <a:solidFill>
                  <a:schemeClr val="bg1"/>
                </a:solidFill>
              </a:rPr>
              <a:t>Stacks</a:t>
            </a:r>
          </a:p>
          <a:p>
            <a:pPr lvl="2"/>
            <a:r>
              <a:rPr lang="en-US" sz="1600" dirty="0">
                <a:solidFill>
                  <a:schemeClr val="bg1"/>
                </a:solidFill>
              </a:rPr>
              <a:t>Last In First Out (LIFO)</a:t>
            </a:r>
          </a:p>
          <a:p>
            <a:pPr lvl="2"/>
            <a:r>
              <a:rPr lang="en-US" sz="1600" dirty="0">
                <a:solidFill>
                  <a:schemeClr val="bg1"/>
                </a:solidFill>
              </a:rPr>
              <a:t>Like a stack of books – you pull from the top</a:t>
            </a:r>
          </a:p>
          <a:p>
            <a:pPr lvl="2"/>
            <a:r>
              <a:rPr lang="en-US" sz="1600" dirty="0">
                <a:solidFill>
                  <a:schemeClr val="bg1"/>
                </a:solidFill>
              </a:rPr>
              <a:t>Push</a:t>
            </a:r>
          </a:p>
          <a:p>
            <a:pPr lvl="3"/>
            <a:r>
              <a:rPr lang="en-US" sz="1600" dirty="0">
                <a:solidFill>
                  <a:schemeClr val="bg1"/>
                </a:solidFill>
              </a:rPr>
              <a:t>Insert an item at the top</a:t>
            </a:r>
          </a:p>
          <a:p>
            <a:pPr lvl="2"/>
            <a:r>
              <a:rPr lang="en-US" sz="1600" dirty="0">
                <a:solidFill>
                  <a:schemeClr val="bg1"/>
                </a:solidFill>
              </a:rPr>
              <a:t>Pop</a:t>
            </a:r>
          </a:p>
          <a:p>
            <a:pPr lvl="3"/>
            <a:r>
              <a:rPr lang="en-US" sz="1600" dirty="0">
                <a:solidFill>
                  <a:schemeClr val="bg1"/>
                </a:solidFill>
              </a:rPr>
              <a:t>Removes and returns an item at the top</a:t>
            </a:r>
          </a:p>
          <a:p>
            <a:pPr lvl="1"/>
            <a:r>
              <a:rPr lang="en-US" sz="1600" dirty="0">
                <a:solidFill>
                  <a:schemeClr val="bg1"/>
                </a:solidFill>
              </a:rPr>
              <a:t>Queues</a:t>
            </a:r>
          </a:p>
          <a:p>
            <a:pPr lvl="2"/>
            <a:r>
              <a:rPr lang="en-US" sz="1600" dirty="0">
                <a:solidFill>
                  <a:schemeClr val="bg1"/>
                </a:solidFill>
              </a:rPr>
              <a:t>First In First Out (FIFO)</a:t>
            </a:r>
          </a:p>
          <a:p>
            <a:pPr lvl="2"/>
            <a:r>
              <a:rPr lang="en-US" sz="1600" dirty="0">
                <a:solidFill>
                  <a:schemeClr val="bg1"/>
                </a:solidFill>
              </a:rPr>
              <a:t>Like a waiting in line – the first customer is served and leaves</a:t>
            </a:r>
          </a:p>
          <a:p>
            <a:pPr lvl="2"/>
            <a:r>
              <a:rPr lang="en-US" sz="1600" dirty="0">
                <a:solidFill>
                  <a:schemeClr val="bg1"/>
                </a:solidFill>
              </a:rPr>
              <a:t>Enqueuing </a:t>
            </a:r>
          </a:p>
          <a:p>
            <a:pPr lvl="3"/>
            <a:r>
              <a:rPr lang="en-US" sz="1600" dirty="0">
                <a:solidFill>
                  <a:schemeClr val="bg1"/>
                </a:solidFill>
              </a:rPr>
              <a:t>Insert an item at the end</a:t>
            </a:r>
          </a:p>
          <a:p>
            <a:pPr lvl="2"/>
            <a:r>
              <a:rPr lang="en-US" sz="1600" dirty="0">
                <a:solidFill>
                  <a:schemeClr val="bg1"/>
                </a:solidFill>
              </a:rPr>
              <a:t>Dequeuing</a:t>
            </a:r>
          </a:p>
          <a:p>
            <a:pPr lvl="3"/>
            <a:r>
              <a:rPr lang="en-US" sz="1600" dirty="0">
                <a:solidFill>
                  <a:schemeClr val="bg1"/>
                </a:solidFill>
              </a:rPr>
              <a:t>Removes and returns an item at the front</a:t>
            </a:r>
          </a:p>
        </p:txBody>
      </p:sp>
      <p:sp>
        <p:nvSpPr>
          <p:cNvPr id="15" name="Rectangle 14">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1662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142AED-8E49-3904-CB7B-A7F9512A31AE}"/>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itle 4">
            <a:extLst>
              <a:ext uri="{FF2B5EF4-FFF2-40B4-BE49-F238E27FC236}">
                <a16:creationId xmlns:a16="http://schemas.microsoft.com/office/drawing/2014/main" id="{6F841DEE-A31F-ABD4-5BF8-0B1A11473553}"/>
              </a:ext>
            </a:extLst>
          </p:cNvPr>
          <p:cNvSpPr>
            <a:spLocks noGrp="1"/>
          </p:cNvSpPr>
          <p:nvPr>
            <p:ph type="title"/>
          </p:nvPr>
        </p:nvSpPr>
        <p:spPr>
          <a:xfrm>
            <a:off x="1295400" y="669925"/>
            <a:ext cx="4800600" cy="1325563"/>
          </a:xfrm>
        </p:spPr>
        <p:txBody>
          <a:bodyPr vert="horz" lIns="91440" tIns="45720" rIns="91440" bIns="45720" rtlCol="0" anchor="b">
            <a:normAutofit/>
          </a:bodyPr>
          <a:lstStyle/>
          <a:p>
            <a:r>
              <a:rPr lang="en-US">
                <a:solidFill>
                  <a:schemeClr val="bg1"/>
                </a:solidFill>
              </a:rPr>
              <a:t>Python Code – Queues</a:t>
            </a:r>
          </a:p>
        </p:txBody>
      </p:sp>
      <p:cxnSp>
        <p:nvCxnSpPr>
          <p:cNvPr id="20" name="Straight Connector 1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Content Placeholder 10" descr="A computer screen shot of a program code">
            <a:extLst>
              <a:ext uri="{FF2B5EF4-FFF2-40B4-BE49-F238E27FC236}">
                <a16:creationId xmlns:a16="http://schemas.microsoft.com/office/drawing/2014/main" id="{796E545F-1FD4-BF06-1F18-C2F73A962349}"/>
              </a:ext>
            </a:extLst>
          </p:cNvPr>
          <p:cNvPicPr>
            <a:picLocks noGrp="1" noChangeAspect="1"/>
          </p:cNvPicPr>
          <p:nvPr>
            <p:ph sz="half" idx="2"/>
          </p:nvPr>
        </p:nvPicPr>
        <p:blipFill>
          <a:blip r:embed="rId2"/>
          <a:stretch>
            <a:fillRect/>
          </a:stretch>
        </p:blipFill>
        <p:spPr>
          <a:xfrm>
            <a:off x="630228" y="2844528"/>
            <a:ext cx="5608540" cy="3112739"/>
          </a:xfrm>
          <a:prstGeom prst="rect">
            <a:avLst/>
          </a:prstGeom>
        </p:spPr>
      </p:pic>
      <p:pic>
        <p:nvPicPr>
          <p:cNvPr id="8" name="Content Placeholder 7" descr="A screen shot of a computer screen">
            <a:extLst>
              <a:ext uri="{FF2B5EF4-FFF2-40B4-BE49-F238E27FC236}">
                <a16:creationId xmlns:a16="http://schemas.microsoft.com/office/drawing/2014/main" id="{424A3991-5E02-A7AC-49CA-881187D610CB}"/>
              </a:ext>
            </a:extLst>
          </p:cNvPr>
          <p:cNvPicPr>
            <a:picLocks noChangeAspect="1"/>
          </p:cNvPicPr>
          <p:nvPr/>
        </p:nvPicPr>
        <p:blipFill>
          <a:blip r:embed="rId3"/>
          <a:stretch>
            <a:fillRect/>
          </a:stretch>
        </p:blipFill>
        <p:spPr>
          <a:xfrm>
            <a:off x="6868996" y="1151575"/>
            <a:ext cx="4322695" cy="3998493"/>
          </a:xfrm>
          <a:prstGeom prst="rect">
            <a:avLst/>
          </a:prstGeom>
        </p:spPr>
      </p:pic>
      <p:cxnSp>
        <p:nvCxnSpPr>
          <p:cNvPr id="22" name="Straight Connector 21">
            <a:extLst>
              <a:ext uri="{FF2B5EF4-FFF2-40B4-BE49-F238E27FC236}">
                <a16:creationId xmlns:a16="http://schemas.microsoft.com/office/drawing/2014/main" id="{B7188D9B-1674-419B-A379-D1632A7EC3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29053"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1449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9DB921-4947-7792-6E7C-3AD43A39FFEC}"/>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0ED413EA-63B8-94DA-18C4-CDA6E8D89628}"/>
              </a:ext>
            </a:extLst>
          </p:cNvPr>
          <p:cNvSpPr>
            <a:spLocks noGrp="1"/>
          </p:cNvSpPr>
          <p:nvPr>
            <p:ph type="title"/>
          </p:nvPr>
        </p:nvSpPr>
        <p:spPr>
          <a:xfrm>
            <a:off x="1295400" y="669925"/>
            <a:ext cx="4800600" cy="1325563"/>
          </a:xfrm>
        </p:spPr>
        <p:txBody>
          <a:bodyPr vert="horz" lIns="91440" tIns="45720" rIns="91440" bIns="45720" rtlCol="0" anchor="b">
            <a:normAutofit/>
          </a:bodyPr>
          <a:lstStyle/>
          <a:p>
            <a:r>
              <a:rPr lang="en-US">
                <a:solidFill>
                  <a:schemeClr val="bg1"/>
                </a:solidFill>
              </a:rPr>
              <a:t>Python Code Output – Call Queue</a:t>
            </a:r>
          </a:p>
        </p:txBody>
      </p:sp>
      <p:cxnSp>
        <p:nvCxnSpPr>
          <p:cNvPr id="28" name="Straight Connector 27">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541E586-DAAD-1713-FDEE-23F87D106067}"/>
              </a:ext>
            </a:extLst>
          </p:cNvPr>
          <p:cNvSpPr txBox="1"/>
          <p:nvPr/>
        </p:nvSpPr>
        <p:spPr>
          <a:xfrm>
            <a:off x="1295400" y="2288834"/>
            <a:ext cx="4800600" cy="2272656"/>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dirty="0">
                <a:solidFill>
                  <a:schemeClr val="bg1"/>
                </a:solidFill>
              </a:rPr>
              <a:t>This project functioned like a call center phone queue. Calls were simulated to come through randomly, added to the call queue, and popped off by being sent to a service representative.</a:t>
            </a:r>
          </a:p>
          <a:p>
            <a:pPr indent="-228600">
              <a:lnSpc>
                <a:spcPct val="90000"/>
              </a:lnSpc>
              <a:spcAft>
                <a:spcPts val="600"/>
              </a:spcAft>
              <a:buFont typeface="Arial" panose="020B0604020202020204" pitchFamily="34" charset="0"/>
              <a:buChar char="•"/>
            </a:pPr>
            <a:r>
              <a:rPr lang="en-US" dirty="0">
                <a:solidFill>
                  <a:schemeClr val="bg1"/>
                </a:solidFill>
              </a:rPr>
              <a:t>Speeds were not calculated in this module.</a:t>
            </a:r>
          </a:p>
        </p:txBody>
      </p:sp>
      <p:pic>
        <p:nvPicPr>
          <p:cNvPr id="11" name="Content Placeholder 10" descr="A screenshot of a computer screen&#10;&#10;AI-generated content may be incorrect.">
            <a:extLst>
              <a:ext uri="{FF2B5EF4-FFF2-40B4-BE49-F238E27FC236}">
                <a16:creationId xmlns:a16="http://schemas.microsoft.com/office/drawing/2014/main" id="{E77396F7-E382-AB30-4037-4C516182E6DC}"/>
              </a:ext>
            </a:extLst>
          </p:cNvPr>
          <p:cNvPicPr>
            <a:picLocks noGrp="1" noChangeAspect="1"/>
          </p:cNvPicPr>
          <p:nvPr>
            <p:ph sz="half" idx="1"/>
          </p:nvPr>
        </p:nvPicPr>
        <p:blipFill>
          <a:blip r:embed="rId2"/>
          <a:stretch>
            <a:fillRect/>
          </a:stretch>
        </p:blipFill>
        <p:spPr>
          <a:xfrm>
            <a:off x="1966454" y="4059905"/>
            <a:ext cx="3410161" cy="2502261"/>
          </a:xfrm>
          <a:prstGeom prst="rect">
            <a:avLst/>
          </a:prstGeom>
        </p:spPr>
      </p:pic>
      <p:pic>
        <p:nvPicPr>
          <p:cNvPr id="21" name="Picture 20" descr="A screenshot of a phone call">
            <a:extLst>
              <a:ext uri="{FF2B5EF4-FFF2-40B4-BE49-F238E27FC236}">
                <a16:creationId xmlns:a16="http://schemas.microsoft.com/office/drawing/2014/main" id="{B6E90A53-E4B8-ED42-4259-2E9B5AF5235A}"/>
              </a:ext>
            </a:extLst>
          </p:cNvPr>
          <p:cNvPicPr>
            <a:picLocks noChangeAspect="1"/>
          </p:cNvPicPr>
          <p:nvPr/>
        </p:nvPicPr>
        <p:blipFill>
          <a:blip r:embed="rId3"/>
          <a:stretch>
            <a:fillRect/>
          </a:stretch>
        </p:blipFill>
        <p:spPr>
          <a:xfrm>
            <a:off x="7085119" y="531928"/>
            <a:ext cx="3754814" cy="5794144"/>
          </a:xfrm>
          <a:prstGeom prst="rect">
            <a:avLst/>
          </a:prstGeom>
        </p:spPr>
      </p:pic>
      <p:cxnSp>
        <p:nvCxnSpPr>
          <p:cNvPr id="30" name="Straight Connector 29">
            <a:extLst>
              <a:ext uri="{FF2B5EF4-FFF2-40B4-BE49-F238E27FC236}">
                <a16:creationId xmlns:a16="http://schemas.microsoft.com/office/drawing/2014/main" id="{B7188D9B-1674-419B-A379-D1632A7EC3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29053"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7390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9522DB9-DD72-39E1-6392-F27733962E56}"/>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BB030560-420A-BABB-23F9-93465E847934}"/>
              </a:ext>
            </a:extLst>
          </p:cNvPr>
          <p:cNvSpPr>
            <a:spLocks noGrp="1"/>
          </p:cNvSpPr>
          <p:nvPr>
            <p:ph type="title"/>
          </p:nvPr>
        </p:nvSpPr>
        <p:spPr>
          <a:xfrm>
            <a:off x="838200" y="669925"/>
            <a:ext cx="4508946" cy="1325563"/>
          </a:xfrm>
        </p:spPr>
        <p:txBody>
          <a:bodyPr anchor="b">
            <a:normAutofit/>
          </a:bodyPr>
          <a:lstStyle/>
          <a:p>
            <a:pPr algn="r"/>
            <a:r>
              <a:rPr lang="en-US">
                <a:solidFill>
                  <a:schemeClr val="bg1"/>
                </a:solidFill>
              </a:rPr>
              <a:t>Module 4</a:t>
            </a:r>
          </a:p>
        </p:txBody>
      </p:sp>
      <p:cxnSp>
        <p:nvCxnSpPr>
          <p:cNvPr id="17" name="Straight Connector 16">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2BD572E-21BC-B966-6E50-BE5FEB222E0E}"/>
              </a:ext>
            </a:extLst>
          </p:cNvPr>
          <p:cNvSpPr>
            <a:spLocks noGrp="1"/>
          </p:cNvSpPr>
          <p:nvPr>
            <p:ph idx="1"/>
          </p:nvPr>
        </p:nvSpPr>
        <p:spPr>
          <a:xfrm>
            <a:off x="1392667" y="2398957"/>
            <a:ext cx="9406666" cy="3961650"/>
          </a:xfrm>
        </p:spPr>
        <p:txBody>
          <a:bodyPr>
            <a:normAutofit fontScale="92500" lnSpcReduction="20000"/>
          </a:bodyPr>
          <a:lstStyle/>
          <a:p>
            <a:pPr lvl="1"/>
            <a:r>
              <a:rPr lang="en-US" sz="1400" dirty="0">
                <a:solidFill>
                  <a:schemeClr val="bg1"/>
                </a:solidFill>
              </a:rPr>
              <a:t>Recursive functions – calls upon itself</a:t>
            </a:r>
          </a:p>
          <a:p>
            <a:pPr lvl="1"/>
            <a:r>
              <a:rPr lang="en-US" sz="1400" dirty="0">
                <a:solidFill>
                  <a:schemeClr val="bg1"/>
                </a:solidFill>
              </a:rPr>
              <a:t>Sort Methods</a:t>
            </a:r>
          </a:p>
          <a:p>
            <a:pPr lvl="2"/>
            <a:r>
              <a:rPr lang="en-US" sz="1400" dirty="0">
                <a:solidFill>
                  <a:schemeClr val="bg1"/>
                </a:solidFill>
              </a:rPr>
              <a:t>Bubble Sort</a:t>
            </a:r>
          </a:p>
          <a:p>
            <a:pPr lvl="3"/>
            <a:r>
              <a:rPr lang="en-US" sz="1400" dirty="0">
                <a:solidFill>
                  <a:schemeClr val="bg1"/>
                </a:solidFill>
              </a:rPr>
              <a:t>Compares each number individually</a:t>
            </a:r>
          </a:p>
          <a:p>
            <a:pPr lvl="2"/>
            <a:r>
              <a:rPr lang="en-US" sz="1400" dirty="0">
                <a:solidFill>
                  <a:schemeClr val="bg1"/>
                </a:solidFill>
              </a:rPr>
              <a:t>Insertion Sort</a:t>
            </a:r>
          </a:p>
          <a:p>
            <a:pPr lvl="3"/>
            <a:r>
              <a:rPr lang="en-US" sz="1400" dirty="0">
                <a:solidFill>
                  <a:schemeClr val="bg1"/>
                </a:solidFill>
              </a:rPr>
              <a:t>Assumes the first part of the list is sorted, shifts larger numbers to the right until current number can be placed</a:t>
            </a:r>
          </a:p>
          <a:p>
            <a:pPr lvl="2"/>
            <a:r>
              <a:rPr lang="en-US" sz="1400" dirty="0">
                <a:solidFill>
                  <a:schemeClr val="bg1"/>
                </a:solidFill>
              </a:rPr>
              <a:t>Selection Sort</a:t>
            </a:r>
          </a:p>
          <a:p>
            <a:pPr lvl="3"/>
            <a:r>
              <a:rPr lang="en-US" sz="1400" dirty="0">
                <a:solidFill>
                  <a:schemeClr val="bg1"/>
                </a:solidFill>
              </a:rPr>
              <a:t>Similar to insertion sort, sorting method where you repeatedly find the smallest number in the unsorted part of a list and move it to the front</a:t>
            </a:r>
          </a:p>
          <a:p>
            <a:pPr lvl="2"/>
            <a:r>
              <a:rPr lang="en-US" sz="1400" dirty="0">
                <a:solidFill>
                  <a:schemeClr val="bg1"/>
                </a:solidFill>
              </a:rPr>
              <a:t>Quicksort</a:t>
            </a:r>
          </a:p>
          <a:p>
            <a:pPr lvl="3"/>
            <a:r>
              <a:rPr lang="en-US" sz="1400" dirty="0">
                <a:solidFill>
                  <a:schemeClr val="bg1"/>
                </a:solidFill>
              </a:rPr>
              <a:t>Uses a random pivot point to break down a list into smaller parts to sort the numbers</a:t>
            </a:r>
          </a:p>
          <a:p>
            <a:pPr lvl="4"/>
            <a:r>
              <a:rPr lang="en-US" sz="1400" dirty="0">
                <a:solidFill>
                  <a:schemeClr val="bg1"/>
                </a:solidFill>
              </a:rPr>
              <a:t>Smaller items to the left, larger to the right</a:t>
            </a:r>
          </a:p>
          <a:p>
            <a:pPr lvl="2"/>
            <a:r>
              <a:rPr lang="en-US" sz="1400" dirty="0">
                <a:solidFill>
                  <a:schemeClr val="bg1"/>
                </a:solidFill>
              </a:rPr>
              <a:t>Merge Sort</a:t>
            </a:r>
          </a:p>
          <a:p>
            <a:pPr lvl="3"/>
            <a:r>
              <a:rPr lang="en-US" sz="1400" dirty="0">
                <a:solidFill>
                  <a:schemeClr val="bg1"/>
                </a:solidFill>
              </a:rPr>
              <a:t>Similar to quick sort, splits list in half repeatedly and then merges the lists back together</a:t>
            </a:r>
          </a:p>
          <a:p>
            <a:pPr lvl="3"/>
            <a:r>
              <a:rPr lang="en-US" sz="1400" dirty="0">
                <a:solidFill>
                  <a:schemeClr val="bg1"/>
                </a:solidFill>
              </a:rPr>
              <a:t>Sort is done at the merge level</a:t>
            </a:r>
          </a:p>
          <a:p>
            <a:pPr lvl="2"/>
            <a:r>
              <a:rPr lang="en-US" sz="1400" dirty="0">
                <a:solidFill>
                  <a:schemeClr val="bg1"/>
                </a:solidFill>
              </a:rPr>
              <a:t>Shell Sort</a:t>
            </a:r>
          </a:p>
          <a:p>
            <a:pPr lvl="3"/>
            <a:r>
              <a:rPr lang="en-US" sz="1400" dirty="0">
                <a:solidFill>
                  <a:schemeClr val="bg1"/>
                </a:solidFill>
              </a:rPr>
              <a:t>A sorting method that starts by comparing elements far apart, then reduces the gap step by step until the list is fully sorted.</a:t>
            </a:r>
          </a:p>
        </p:txBody>
      </p:sp>
      <p:sp>
        <p:nvSpPr>
          <p:cNvPr id="19" name="Rectangle 18">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0333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B23AA9-71DE-9BCB-4A50-7BE4992E98F4}"/>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itle 4">
            <a:extLst>
              <a:ext uri="{FF2B5EF4-FFF2-40B4-BE49-F238E27FC236}">
                <a16:creationId xmlns:a16="http://schemas.microsoft.com/office/drawing/2014/main" id="{B3C804DB-CCA2-6FC3-E0E2-6E2AC46E9097}"/>
              </a:ext>
            </a:extLst>
          </p:cNvPr>
          <p:cNvSpPr>
            <a:spLocks noGrp="1"/>
          </p:cNvSpPr>
          <p:nvPr>
            <p:ph type="title"/>
          </p:nvPr>
        </p:nvSpPr>
        <p:spPr>
          <a:xfrm>
            <a:off x="1295400" y="669925"/>
            <a:ext cx="4800600" cy="1325563"/>
          </a:xfrm>
        </p:spPr>
        <p:txBody>
          <a:bodyPr vert="horz" lIns="91440" tIns="45720" rIns="91440" bIns="45720" rtlCol="0" anchor="b">
            <a:normAutofit/>
          </a:bodyPr>
          <a:lstStyle/>
          <a:p>
            <a:r>
              <a:rPr lang="en-US" sz="4100">
                <a:solidFill>
                  <a:schemeClr val="bg1"/>
                </a:solidFill>
              </a:rPr>
              <a:t>Python Code – Sort Method Comparison</a:t>
            </a:r>
          </a:p>
        </p:txBody>
      </p:sp>
      <p:cxnSp>
        <p:nvCxnSpPr>
          <p:cNvPr id="20" name="Straight Connector 1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Content Placeholder 10" descr="A screen shot of a computer program">
            <a:extLst>
              <a:ext uri="{FF2B5EF4-FFF2-40B4-BE49-F238E27FC236}">
                <a16:creationId xmlns:a16="http://schemas.microsoft.com/office/drawing/2014/main" id="{801444F7-202E-0986-257C-6A2B23C4CA8A}"/>
              </a:ext>
            </a:extLst>
          </p:cNvPr>
          <p:cNvPicPr>
            <a:picLocks noGrp="1" noChangeAspect="1"/>
          </p:cNvPicPr>
          <p:nvPr>
            <p:ph sz="half" idx="2"/>
          </p:nvPr>
        </p:nvPicPr>
        <p:blipFill>
          <a:blip r:embed="rId2"/>
          <a:stretch>
            <a:fillRect/>
          </a:stretch>
        </p:blipFill>
        <p:spPr>
          <a:xfrm>
            <a:off x="1187245" y="2912698"/>
            <a:ext cx="4562273" cy="3058945"/>
          </a:xfrm>
          <a:prstGeom prst="rect">
            <a:avLst/>
          </a:prstGeom>
        </p:spPr>
      </p:pic>
      <p:pic>
        <p:nvPicPr>
          <p:cNvPr id="8" name="Content Placeholder 7" descr="A screen shot of a computer program">
            <a:extLst>
              <a:ext uri="{FF2B5EF4-FFF2-40B4-BE49-F238E27FC236}">
                <a16:creationId xmlns:a16="http://schemas.microsoft.com/office/drawing/2014/main" id="{C30F5DA7-5BA9-F230-E97A-51BE213C52CE}"/>
              </a:ext>
            </a:extLst>
          </p:cNvPr>
          <p:cNvPicPr>
            <a:picLocks noChangeAspect="1"/>
          </p:cNvPicPr>
          <p:nvPr/>
        </p:nvPicPr>
        <p:blipFill>
          <a:blip r:embed="rId3"/>
          <a:stretch>
            <a:fillRect/>
          </a:stretch>
        </p:blipFill>
        <p:spPr>
          <a:xfrm>
            <a:off x="6793076" y="818377"/>
            <a:ext cx="4451641" cy="5221247"/>
          </a:xfrm>
          <a:prstGeom prst="rect">
            <a:avLst/>
          </a:prstGeom>
        </p:spPr>
      </p:pic>
      <p:cxnSp>
        <p:nvCxnSpPr>
          <p:cNvPr id="22" name="Straight Connector 21">
            <a:extLst>
              <a:ext uri="{FF2B5EF4-FFF2-40B4-BE49-F238E27FC236}">
                <a16:creationId xmlns:a16="http://schemas.microsoft.com/office/drawing/2014/main" id="{B7188D9B-1674-419B-A379-D1632A7EC3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29053"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22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D1D092-A41B-6FA4-FE41-550E331AD73F}"/>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F7ABBFCC-52ED-A639-05A7-303C116A15CC}"/>
              </a:ext>
            </a:extLst>
          </p:cNvPr>
          <p:cNvSpPr>
            <a:spLocks noGrp="1"/>
          </p:cNvSpPr>
          <p:nvPr>
            <p:ph type="title"/>
          </p:nvPr>
        </p:nvSpPr>
        <p:spPr>
          <a:xfrm>
            <a:off x="1295400" y="669925"/>
            <a:ext cx="4800600" cy="1325563"/>
          </a:xfrm>
        </p:spPr>
        <p:txBody>
          <a:bodyPr vert="horz" lIns="91440" tIns="45720" rIns="91440" bIns="45720" rtlCol="0" anchor="b">
            <a:normAutofit/>
          </a:bodyPr>
          <a:lstStyle/>
          <a:p>
            <a:r>
              <a:rPr lang="en-US" sz="3400">
                <a:solidFill>
                  <a:schemeClr val="bg1"/>
                </a:solidFill>
              </a:rPr>
              <a:t>Python Code Output – Sort Method Comparison</a:t>
            </a:r>
          </a:p>
        </p:txBody>
      </p:sp>
      <p:cxnSp>
        <p:nvCxnSpPr>
          <p:cNvPr id="18" name="Straight Connector 17">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descr="A screenshot of a computer program">
            <a:extLst>
              <a:ext uri="{FF2B5EF4-FFF2-40B4-BE49-F238E27FC236}">
                <a16:creationId xmlns:a16="http://schemas.microsoft.com/office/drawing/2014/main" id="{1108333E-A505-C219-47A6-EB202DD73706}"/>
              </a:ext>
            </a:extLst>
          </p:cNvPr>
          <p:cNvPicPr>
            <a:picLocks noChangeAspect="1"/>
          </p:cNvPicPr>
          <p:nvPr/>
        </p:nvPicPr>
        <p:blipFill>
          <a:blip r:embed="rId2"/>
          <a:stretch>
            <a:fillRect/>
          </a:stretch>
        </p:blipFill>
        <p:spPr>
          <a:xfrm>
            <a:off x="6681390" y="1100733"/>
            <a:ext cx="4562273" cy="1946405"/>
          </a:xfrm>
          <a:prstGeom prst="rect">
            <a:avLst/>
          </a:prstGeom>
        </p:spPr>
      </p:pic>
      <p:sp>
        <p:nvSpPr>
          <p:cNvPr id="9" name="TextBox 8">
            <a:extLst>
              <a:ext uri="{FF2B5EF4-FFF2-40B4-BE49-F238E27FC236}">
                <a16:creationId xmlns:a16="http://schemas.microsoft.com/office/drawing/2014/main" id="{1C448B83-AADC-4DAE-59CE-ACB293A0FF51}"/>
              </a:ext>
            </a:extLst>
          </p:cNvPr>
          <p:cNvSpPr txBox="1"/>
          <p:nvPr/>
        </p:nvSpPr>
        <p:spPr>
          <a:xfrm>
            <a:off x="1295400" y="2288833"/>
            <a:ext cx="4800600" cy="3711571"/>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a:solidFill>
                  <a:schemeClr val="bg1"/>
                </a:solidFill>
              </a:rPr>
              <a:t>This shows how each method performed at various record sizes. Each method was timed at each record size to measure performance.</a:t>
            </a:r>
          </a:p>
        </p:txBody>
      </p:sp>
      <p:pic>
        <p:nvPicPr>
          <p:cNvPr id="11" name="Content Placeholder 10" descr="A screenshot of a computer program">
            <a:extLst>
              <a:ext uri="{FF2B5EF4-FFF2-40B4-BE49-F238E27FC236}">
                <a16:creationId xmlns:a16="http://schemas.microsoft.com/office/drawing/2014/main" id="{11E61A02-0690-2456-97BE-F2F9F5ADBBAC}"/>
              </a:ext>
            </a:extLst>
          </p:cNvPr>
          <p:cNvPicPr>
            <a:picLocks noGrp="1" noChangeAspect="1"/>
          </p:cNvPicPr>
          <p:nvPr>
            <p:ph sz="half" idx="1"/>
          </p:nvPr>
        </p:nvPicPr>
        <p:blipFill>
          <a:blip r:embed="rId3"/>
          <a:stretch>
            <a:fillRect/>
          </a:stretch>
        </p:blipFill>
        <p:spPr>
          <a:xfrm>
            <a:off x="6778957" y="4074933"/>
            <a:ext cx="4562263" cy="1925471"/>
          </a:xfrm>
          <a:prstGeom prst="rect">
            <a:avLst/>
          </a:prstGeom>
        </p:spPr>
      </p:pic>
      <p:pic>
        <p:nvPicPr>
          <p:cNvPr id="13" name="Picture 12" descr="A screenshot of a computer program">
            <a:extLst>
              <a:ext uri="{FF2B5EF4-FFF2-40B4-BE49-F238E27FC236}">
                <a16:creationId xmlns:a16="http://schemas.microsoft.com/office/drawing/2014/main" id="{E7DD495B-6499-F0CF-EC40-D7C779E01AF6}"/>
              </a:ext>
            </a:extLst>
          </p:cNvPr>
          <p:cNvPicPr>
            <a:picLocks noChangeAspect="1"/>
          </p:cNvPicPr>
          <p:nvPr/>
        </p:nvPicPr>
        <p:blipFill>
          <a:blip r:embed="rId4"/>
          <a:srcRect l="2051" b="22660"/>
          <a:stretch>
            <a:fillRect/>
          </a:stretch>
        </p:blipFill>
        <p:spPr>
          <a:xfrm>
            <a:off x="1108347" y="4021828"/>
            <a:ext cx="4562263" cy="1753655"/>
          </a:xfrm>
          <a:prstGeom prst="rect">
            <a:avLst/>
          </a:prstGeom>
        </p:spPr>
      </p:pic>
      <p:cxnSp>
        <p:nvCxnSpPr>
          <p:cNvPr id="19" name="Straight Connector 18">
            <a:extLst>
              <a:ext uri="{FF2B5EF4-FFF2-40B4-BE49-F238E27FC236}">
                <a16:creationId xmlns:a16="http://schemas.microsoft.com/office/drawing/2014/main" id="{B7188D9B-1674-419B-A379-D1632A7EC3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29053"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470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747A3D2-0E6F-2F9F-9393-5116A47A77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7E0505-35FC-A16C-B315-4E8091A6494F}"/>
              </a:ext>
            </a:extLst>
          </p:cNvPr>
          <p:cNvSpPr>
            <a:spLocks noGrp="1"/>
          </p:cNvSpPr>
          <p:nvPr>
            <p:ph type="title"/>
          </p:nvPr>
        </p:nvSpPr>
        <p:spPr/>
        <p:txBody>
          <a:bodyPr/>
          <a:lstStyle/>
          <a:p>
            <a:r>
              <a:rPr lang="en-US" dirty="0">
                <a:solidFill>
                  <a:schemeClr val="bg1"/>
                </a:solidFill>
              </a:rPr>
              <a:t>Sorting Methods Comparison</a:t>
            </a:r>
          </a:p>
        </p:txBody>
      </p:sp>
      <p:sp>
        <p:nvSpPr>
          <p:cNvPr id="4" name="Content Placeholder 3">
            <a:extLst>
              <a:ext uri="{FF2B5EF4-FFF2-40B4-BE49-F238E27FC236}">
                <a16:creationId xmlns:a16="http://schemas.microsoft.com/office/drawing/2014/main" id="{0A510CF4-72C1-DA59-D37F-E7B833BF46F5}"/>
              </a:ext>
            </a:extLst>
          </p:cNvPr>
          <p:cNvSpPr>
            <a:spLocks noGrp="1"/>
          </p:cNvSpPr>
          <p:nvPr>
            <p:ph sz="half" idx="1"/>
          </p:nvPr>
        </p:nvSpPr>
        <p:spPr>
          <a:xfrm>
            <a:off x="629265" y="1825625"/>
            <a:ext cx="3726425" cy="4004904"/>
          </a:xfrm>
        </p:spPr>
        <p:txBody>
          <a:bodyPr>
            <a:normAutofit lnSpcReduction="10000"/>
          </a:bodyPr>
          <a:lstStyle/>
          <a:p>
            <a:pPr marL="0" indent="0">
              <a:buNone/>
            </a:pPr>
            <a:r>
              <a:rPr lang="en-US" dirty="0">
                <a:solidFill>
                  <a:schemeClr val="bg1"/>
                </a:solidFill>
              </a:rPr>
              <a:t>I tested each sorting method across varying record sizes to compare performance. Bubble, Selection, and Insertion sorts struggled with larger datasets, while Shell, Quick, and Merge sorts managed them efficiently.</a:t>
            </a:r>
          </a:p>
        </p:txBody>
      </p:sp>
      <p:graphicFrame>
        <p:nvGraphicFramePr>
          <p:cNvPr id="3" name="Object 2">
            <a:extLst>
              <a:ext uri="{FF2B5EF4-FFF2-40B4-BE49-F238E27FC236}">
                <a16:creationId xmlns:a16="http://schemas.microsoft.com/office/drawing/2014/main" id="{95201F50-F858-0978-107B-A373949BE9C5}"/>
              </a:ext>
            </a:extLst>
          </p:cNvPr>
          <p:cNvGraphicFramePr>
            <a:graphicFrameLocks noChangeAspect="1"/>
          </p:cNvGraphicFramePr>
          <p:nvPr>
            <p:extLst>
              <p:ext uri="{D42A27DB-BD31-4B8C-83A1-F6EECF244321}">
                <p14:modId xmlns:p14="http://schemas.microsoft.com/office/powerpoint/2010/main" val="1761261222"/>
              </p:ext>
            </p:extLst>
          </p:nvPr>
        </p:nvGraphicFramePr>
        <p:xfrm>
          <a:off x="4807718" y="2002810"/>
          <a:ext cx="6635893" cy="2310274"/>
        </p:xfrm>
        <a:graphic>
          <a:graphicData uri="http://schemas.openxmlformats.org/presentationml/2006/ole">
            <mc:AlternateContent xmlns:mc="http://schemas.openxmlformats.org/markup-compatibility/2006">
              <mc:Choice xmlns:v="urn:schemas-microsoft-com:vml" Requires="v">
                <p:oleObj name="Worksheet" r:id="rId2" imgW="5143606" imgH="1790574" progId="Excel.Sheet.12">
                  <p:embed/>
                </p:oleObj>
              </mc:Choice>
              <mc:Fallback>
                <p:oleObj name="Worksheet" r:id="rId2" imgW="5143606" imgH="1790574" progId="Excel.Sheet.12">
                  <p:embed/>
                  <p:pic>
                    <p:nvPicPr>
                      <p:cNvPr id="3" name="Object 2">
                        <a:extLst>
                          <a:ext uri="{FF2B5EF4-FFF2-40B4-BE49-F238E27FC236}">
                            <a16:creationId xmlns:a16="http://schemas.microsoft.com/office/drawing/2014/main" id="{95201F50-F858-0978-107B-A373949BE9C5}"/>
                          </a:ext>
                        </a:extLst>
                      </p:cNvPr>
                      <p:cNvPicPr/>
                      <p:nvPr/>
                    </p:nvPicPr>
                    <p:blipFill>
                      <a:blip r:embed="rId3"/>
                      <a:stretch>
                        <a:fillRect/>
                      </a:stretch>
                    </p:blipFill>
                    <p:spPr>
                      <a:xfrm>
                        <a:off x="4807718" y="2002810"/>
                        <a:ext cx="6635893" cy="2310274"/>
                      </a:xfrm>
                      <a:prstGeom prst="rect">
                        <a:avLst/>
                      </a:prstGeom>
                      <a:solidFill>
                        <a:schemeClr val="bg2">
                          <a:lumMod val="90000"/>
                        </a:schemeClr>
                      </a:solidFill>
                    </p:spPr>
                  </p:pic>
                </p:oleObj>
              </mc:Fallback>
            </mc:AlternateContent>
          </a:graphicData>
        </a:graphic>
      </p:graphicFrame>
    </p:spTree>
    <p:extLst>
      <p:ext uri="{BB962C8B-B14F-4D97-AF65-F5344CB8AC3E}">
        <p14:creationId xmlns:p14="http://schemas.microsoft.com/office/powerpoint/2010/main" val="3830940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10FA227-5757-E6D9-629C-D772A364848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AC305766-3CA9-90FF-4DAA-716D92EED796}"/>
              </a:ext>
            </a:extLst>
          </p:cNvPr>
          <p:cNvSpPr>
            <a:spLocks noGrp="1"/>
          </p:cNvSpPr>
          <p:nvPr>
            <p:ph type="title"/>
          </p:nvPr>
        </p:nvSpPr>
        <p:spPr>
          <a:xfrm>
            <a:off x="838200" y="669925"/>
            <a:ext cx="4508946" cy="1325563"/>
          </a:xfrm>
        </p:spPr>
        <p:txBody>
          <a:bodyPr anchor="b">
            <a:normAutofit/>
          </a:bodyPr>
          <a:lstStyle/>
          <a:p>
            <a:pPr algn="r"/>
            <a:r>
              <a:rPr lang="en-US">
                <a:solidFill>
                  <a:schemeClr val="bg1"/>
                </a:solidFill>
              </a:rPr>
              <a:t>Module 5</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12DEC94-86D7-D8F2-E6F3-36A613C1E4D3}"/>
              </a:ext>
            </a:extLst>
          </p:cNvPr>
          <p:cNvSpPr>
            <a:spLocks noGrp="1"/>
          </p:cNvSpPr>
          <p:nvPr>
            <p:ph idx="1"/>
          </p:nvPr>
        </p:nvSpPr>
        <p:spPr>
          <a:xfrm>
            <a:off x="1392667" y="2398957"/>
            <a:ext cx="9406666" cy="3526144"/>
          </a:xfrm>
        </p:spPr>
        <p:txBody>
          <a:bodyPr>
            <a:normAutofit/>
          </a:bodyPr>
          <a:lstStyle/>
          <a:p>
            <a:r>
              <a:rPr lang="en-US" sz="2000">
                <a:solidFill>
                  <a:schemeClr val="bg1"/>
                </a:solidFill>
              </a:rPr>
              <a:t>Searching</a:t>
            </a:r>
          </a:p>
          <a:p>
            <a:pPr lvl="1"/>
            <a:r>
              <a:rPr lang="en-US" sz="2000">
                <a:solidFill>
                  <a:schemeClr val="bg1"/>
                </a:solidFill>
              </a:rPr>
              <a:t>Linear – sequential searching through each element until the key is found</a:t>
            </a:r>
          </a:p>
          <a:p>
            <a:pPr lvl="1"/>
            <a:r>
              <a:rPr lang="en-US" sz="2000">
                <a:solidFill>
                  <a:schemeClr val="bg1"/>
                </a:solidFill>
              </a:rPr>
              <a:t>Binary – finds the middle position and compares the value to the one being searched for</a:t>
            </a:r>
          </a:p>
          <a:p>
            <a:r>
              <a:rPr lang="en-US" sz="2000">
                <a:solidFill>
                  <a:schemeClr val="bg1"/>
                </a:solidFill>
              </a:rPr>
              <a:t>Hashing</a:t>
            </a:r>
          </a:p>
          <a:p>
            <a:pPr lvl="1"/>
            <a:r>
              <a:rPr lang="en-US" sz="2000">
                <a:solidFill>
                  <a:schemeClr val="bg1"/>
                </a:solidFill>
              </a:rPr>
              <a:t>A process that converts data into a fixed‑length code for fast lookup or verification.</a:t>
            </a:r>
          </a:p>
          <a:p>
            <a:pPr lvl="2"/>
            <a:r>
              <a:rPr lang="en-US">
                <a:solidFill>
                  <a:schemeClr val="bg1"/>
                </a:solidFill>
              </a:rPr>
              <a:t>Open addressing – elements stored in an array</a:t>
            </a:r>
          </a:p>
          <a:p>
            <a:pPr lvl="2"/>
            <a:r>
              <a:rPr lang="en-US">
                <a:solidFill>
                  <a:schemeClr val="bg1"/>
                </a:solidFill>
              </a:rPr>
              <a:t>Separate chaining – stored in a linked list</a:t>
            </a: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2408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638E06E-7642-4666-001D-60E4CC824C93}"/>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itle 4">
            <a:extLst>
              <a:ext uri="{FF2B5EF4-FFF2-40B4-BE49-F238E27FC236}">
                <a16:creationId xmlns:a16="http://schemas.microsoft.com/office/drawing/2014/main" id="{B2E5309C-06D3-6DDF-F416-517F56EED857}"/>
              </a:ext>
            </a:extLst>
          </p:cNvPr>
          <p:cNvSpPr>
            <a:spLocks noGrp="1"/>
          </p:cNvSpPr>
          <p:nvPr>
            <p:ph type="title"/>
          </p:nvPr>
        </p:nvSpPr>
        <p:spPr>
          <a:xfrm>
            <a:off x="1295400" y="669925"/>
            <a:ext cx="4800600" cy="1325563"/>
          </a:xfrm>
        </p:spPr>
        <p:txBody>
          <a:bodyPr vert="horz" lIns="91440" tIns="45720" rIns="91440" bIns="45720" rtlCol="0" anchor="b">
            <a:normAutofit/>
          </a:bodyPr>
          <a:lstStyle/>
          <a:p>
            <a:r>
              <a:rPr lang="en-US" sz="4100">
                <a:solidFill>
                  <a:schemeClr val="bg1"/>
                </a:solidFill>
              </a:rPr>
              <a:t>Python Code – Linear/Binary Search</a:t>
            </a:r>
          </a:p>
        </p:txBody>
      </p:sp>
      <p:cxnSp>
        <p:nvCxnSpPr>
          <p:cNvPr id="23" name="Straight Connector 22">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Content Placeholder 13" descr="A computer screen shot of a program&#10;&#10;AI-generated content may be incorrect.">
            <a:extLst>
              <a:ext uri="{FF2B5EF4-FFF2-40B4-BE49-F238E27FC236}">
                <a16:creationId xmlns:a16="http://schemas.microsoft.com/office/drawing/2014/main" id="{29CE744D-15F0-884E-2CAA-6F69AD70A82C}"/>
              </a:ext>
            </a:extLst>
          </p:cNvPr>
          <p:cNvPicPr>
            <a:picLocks noGrp="1" noChangeAspect="1"/>
          </p:cNvPicPr>
          <p:nvPr>
            <p:ph sz="half" idx="2"/>
          </p:nvPr>
        </p:nvPicPr>
        <p:blipFill>
          <a:blip r:embed="rId2"/>
          <a:stretch>
            <a:fillRect/>
          </a:stretch>
        </p:blipFill>
        <p:spPr>
          <a:xfrm>
            <a:off x="1172035" y="2461845"/>
            <a:ext cx="4565573" cy="3937660"/>
          </a:xfrm>
          <a:prstGeom prst="rect">
            <a:avLst/>
          </a:prstGeom>
        </p:spPr>
      </p:pic>
      <p:pic>
        <p:nvPicPr>
          <p:cNvPr id="8" name="Content Placeholder 7" descr="A screenshot of a computer program&#10;&#10;AI-generated content may be incorrect.">
            <a:extLst>
              <a:ext uri="{FF2B5EF4-FFF2-40B4-BE49-F238E27FC236}">
                <a16:creationId xmlns:a16="http://schemas.microsoft.com/office/drawing/2014/main" id="{CB6824F7-6D3B-A6E4-6BEE-8B46D23756BC}"/>
              </a:ext>
            </a:extLst>
          </p:cNvPr>
          <p:cNvPicPr>
            <a:picLocks noChangeAspect="1"/>
          </p:cNvPicPr>
          <p:nvPr/>
        </p:nvPicPr>
        <p:blipFill>
          <a:blip r:embed="rId3"/>
          <a:stretch>
            <a:fillRect/>
          </a:stretch>
        </p:blipFill>
        <p:spPr>
          <a:xfrm>
            <a:off x="7021556" y="1261265"/>
            <a:ext cx="4413651" cy="4335471"/>
          </a:xfrm>
          <a:prstGeom prst="rect">
            <a:avLst/>
          </a:prstGeom>
        </p:spPr>
      </p:pic>
      <p:cxnSp>
        <p:nvCxnSpPr>
          <p:cNvPr id="25" name="Straight Connector 24">
            <a:extLst>
              <a:ext uri="{FF2B5EF4-FFF2-40B4-BE49-F238E27FC236}">
                <a16:creationId xmlns:a16="http://schemas.microsoft.com/office/drawing/2014/main" id="{B7188D9B-1674-419B-A379-D1632A7EC3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29053"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68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127EA619-93C2-D3CB-164B-6243AB1CEE8E}"/>
              </a:ext>
            </a:extLst>
          </p:cNvPr>
          <p:cNvSpPr>
            <a:spLocks noGrp="1"/>
          </p:cNvSpPr>
          <p:nvPr>
            <p:ph type="title"/>
          </p:nvPr>
        </p:nvSpPr>
        <p:spPr>
          <a:xfrm>
            <a:off x="838200" y="669925"/>
            <a:ext cx="4508946" cy="1325563"/>
          </a:xfrm>
        </p:spPr>
        <p:txBody>
          <a:bodyPr anchor="b">
            <a:normAutofit/>
          </a:bodyPr>
          <a:lstStyle/>
          <a:p>
            <a:pPr algn="r"/>
            <a:r>
              <a:rPr lang="en-US">
                <a:solidFill>
                  <a:schemeClr val="bg1"/>
                </a:solidFill>
              </a:rPr>
              <a:t>Introduction</a:t>
            </a:r>
          </a:p>
        </p:txBody>
      </p:sp>
      <p:cxnSp>
        <p:nvCxnSpPr>
          <p:cNvPr id="25" name="Straight Connector 24">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AA6CC8D-AE17-5E93-E0C1-CD0C3C599942}"/>
              </a:ext>
            </a:extLst>
          </p:cNvPr>
          <p:cNvSpPr>
            <a:spLocks noGrp="1"/>
          </p:cNvSpPr>
          <p:nvPr>
            <p:ph idx="1"/>
          </p:nvPr>
        </p:nvSpPr>
        <p:spPr>
          <a:xfrm>
            <a:off x="1392667" y="2398957"/>
            <a:ext cx="9406666" cy="3526144"/>
          </a:xfrm>
        </p:spPr>
        <p:txBody>
          <a:bodyPr>
            <a:normAutofit/>
          </a:bodyPr>
          <a:lstStyle/>
          <a:p>
            <a:r>
              <a:rPr lang="en-US" sz="1700">
                <a:solidFill>
                  <a:schemeClr val="bg1"/>
                </a:solidFill>
              </a:rPr>
              <a:t>This project traces a clear progression through the foundations of data structures and algorithms. Beginning with Module 1, we explore Abstract Data Types and arrays, focusing on operations and efficiency through Big O notation. Module 2 introduces linked lists, comparing singly and doubly linked structures and their performance against arrays. In Module 3, we examine stacks and queues, highlighting their real‑world applications in order processing. Module 4 expands into sorting algorithms, contrasting simple methods like Bubble and Insertion with advanced techniques such as Quick, Merge, and Shell Sort. Module 5 shifts to searching, comparing linear and binary search while introducing hashing for fast lookups. Module 6 builds on this by presenting binary trees, their properties, and traversal methods, with special emphasis on the Binary Search Tree. Finally, Module 7 explores graph theory, covering paths, cycles, and representations that model complex networks. Together, these modules demonstrate how data structures evolve from linear to hierarchical to networked forms, each offering unique strengths for solving computational problems.</a:t>
            </a:r>
          </a:p>
        </p:txBody>
      </p:sp>
      <p:sp>
        <p:nvSpPr>
          <p:cNvPr id="26" name="Rectangle 25">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6010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24C2FD1-D6F5-5E41-74AE-E97ACB4228D7}"/>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1C00F0FA-5C39-3E1C-8E1E-8A5AF14115D8}"/>
              </a:ext>
            </a:extLst>
          </p:cNvPr>
          <p:cNvSpPr>
            <a:spLocks noGrp="1"/>
          </p:cNvSpPr>
          <p:nvPr>
            <p:ph type="title"/>
          </p:nvPr>
        </p:nvSpPr>
        <p:spPr>
          <a:xfrm>
            <a:off x="1295400" y="669925"/>
            <a:ext cx="4800600" cy="1325563"/>
          </a:xfrm>
        </p:spPr>
        <p:txBody>
          <a:bodyPr vert="horz" lIns="91440" tIns="45720" rIns="91440" bIns="45720" rtlCol="0" anchor="b">
            <a:normAutofit/>
          </a:bodyPr>
          <a:lstStyle/>
          <a:p>
            <a:r>
              <a:rPr lang="en-US">
                <a:solidFill>
                  <a:schemeClr val="bg1"/>
                </a:solidFill>
              </a:rPr>
              <a:t>Python Code Output – Linear vs Binary</a:t>
            </a:r>
          </a:p>
        </p:txBody>
      </p:sp>
      <p:cxnSp>
        <p:nvCxnSpPr>
          <p:cNvPr id="20" name="Straight Connector 1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94AB813-F0D4-5E91-5B50-A10EC587153B}"/>
              </a:ext>
            </a:extLst>
          </p:cNvPr>
          <p:cNvSpPr txBox="1"/>
          <p:nvPr/>
        </p:nvSpPr>
        <p:spPr>
          <a:xfrm>
            <a:off x="1295400" y="2288833"/>
            <a:ext cx="4800600" cy="3711571"/>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a:solidFill>
                  <a:schemeClr val="bg1"/>
                </a:solidFill>
              </a:rPr>
              <a:t>This shows results from search methods that were timed as evident in the code from the previous slide. The records and the times were displayed.</a:t>
            </a:r>
          </a:p>
        </p:txBody>
      </p:sp>
      <p:pic>
        <p:nvPicPr>
          <p:cNvPr id="13" name="Content Placeholder 12" descr="A screenshot of a computer">
            <a:extLst>
              <a:ext uri="{FF2B5EF4-FFF2-40B4-BE49-F238E27FC236}">
                <a16:creationId xmlns:a16="http://schemas.microsoft.com/office/drawing/2014/main" id="{16D0EA86-5F7C-E30B-0C50-05353204C942}"/>
              </a:ext>
            </a:extLst>
          </p:cNvPr>
          <p:cNvPicPr>
            <a:picLocks noGrp="1" noChangeAspect="1"/>
          </p:cNvPicPr>
          <p:nvPr>
            <p:ph sz="half" idx="2"/>
          </p:nvPr>
        </p:nvPicPr>
        <p:blipFill>
          <a:blip r:embed="rId2"/>
          <a:stretch>
            <a:fillRect/>
          </a:stretch>
        </p:blipFill>
        <p:spPr>
          <a:xfrm>
            <a:off x="1286416" y="3751083"/>
            <a:ext cx="4562273" cy="2511813"/>
          </a:xfrm>
          <a:prstGeom prst="rect">
            <a:avLst/>
          </a:prstGeom>
        </p:spPr>
      </p:pic>
      <p:pic>
        <p:nvPicPr>
          <p:cNvPr id="11" name="Content Placeholder 10" descr="A screenshot of a computer">
            <a:extLst>
              <a:ext uri="{FF2B5EF4-FFF2-40B4-BE49-F238E27FC236}">
                <a16:creationId xmlns:a16="http://schemas.microsoft.com/office/drawing/2014/main" id="{C56F984D-B483-EBE2-596C-16C6AD4A4259}"/>
              </a:ext>
            </a:extLst>
          </p:cNvPr>
          <p:cNvPicPr>
            <a:picLocks noGrp="1" noChangeAspect="1"/>
          </p:cNvPicPr>
          <p:nvPr>
            <p:ph sz="half" idx="1"/>
          </p:nvPr>
        </p:nvPicPr>
        <p:blipFill>
          <a:blip r:embed="rId3"/>
          <a:stretch>
            <a:fillRect/>
          </a:stretch>
        </p:blipFill>
        <p:spPr>
          <a:xfrm>
            <a:off x="6790127" y="1452181"/>
            <a:ext cx="4432866" cy="3953638"/>
          </a:xfrm>
          <a:prstGeom prst="rect">
            <a:avLst/>
          </a:prstGeom>
        </p:spPr>
      </p:pic>
      <p:cxnSp>
        <p:nvCxnSpPr>
          <p:cNvPr id="22" name="Straight Connector 21">
            <a:extLst>
              <a:ext uri="{FF2B5EF4-FFF2-40B4-BE49-F238E27FC236}">
                <a16:creationId xmlns:a16="http://schemas.microsoft.com/office/drawing/2014/main" id="{B7188D9B-1674-419B-A379-D1632A7EC3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29053"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214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C39175E-4740-53CA-1D2B-E150B838C7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E8CE1D-DE5C-188B-5DF0-7C02B00E2205}"/>
              </a:ext>
            </a:extLst>
          </p:cNvPr>
          <p:cNvSpPr>
            <a:spLocks noGrp="1"/>
          </p:cNvSpPr>
          <p:nvPr>
            <p:ph type="title"/>
          </p:nvPr>
        </p:nvSpPr>
        <p:spPr/>
        <p:txBody>
          <a:bodyPr/>
          <a:lstStyle/>
          <a:p>
            <a:r>
              <a:rPr lang="en-US" dirty="0">
                <a:solidFill>
                  <a:schemeClr val="bg1"/>
                </a:solidFill>
              </a:rPr>
              <a:t>Linear vs Binary Search</a:t>
            </a:r>
          </a:p>
        </p:txBody>
      </p:sp>
      <p:sp>
        <p:nvSpPr>
          <p:cNvPr id="4" name="Content Placeholder 3">
            <a:extLst>
              <a:ext uri="{FF2B5EF4-FFF2-40B4-BE49-F238E27FC236}">
                <a16:creationId xmlns:a16="http://schemas.microsoft.com/office/drawing/2014/main" id="{2ECE715C-BA52-A07E-72F9-66D72EF35F8E}"/>
              </a:ext>
            </a:extLst>
          </p:cNvPr>
          <p:cNvSpPr>
            <a:spLocks noGrp="1"/>
          </p:cNvSpPr>
          <p:nvPr>
            <p:ph sz="half" idx="1"/>
          </p:nvPr>
        </p:nvSpPr>
        <p:spPr>
          <a:xfrm>
            <a:off x="629265" y="1825625"/>
            <a:ext cx="3726425" cy="4004904"/>
          </a:xfrm>
        </p:spPr>
        <p:txBody>
          <a:bodyPr>
            <a:normAutofit fontScale="92500" lnSpcReduction="10000"/>
          </a:bodyPr>
          <a:lstStyle/>
          <a:p>
            <a:pPr marL="0" indent="0">
              <a:buNone/>
            </a:pPr>
            <a:r>
              <a:rPr lang="en-US" dirty="0">
                <a:solidFill>
                  <a:schemeClr val="bg1"/>
                </a:solidFill>
              </a:rPr>
              <a:t>The records were first sorted with Quicksort before applying the search methods. Binary Search proved to be the clear winner across all tests, while Linear Search performed reasonably well but becomes less effective with larger datasets.</a:t>
            </a:r>
          </a:p>
        </p:txBody>
      </p:sp>
      <p:graphicFrame>
        <p:nvGraphicFramePr>
          <p:cNvPr id="3" name="Object 2">
            <a:extLst>
              <a:ext uri="{FF2B5EF4-FFF2-40B4-BE49-F238E27FC236}">
                <a16:creationId xmlns:a16="http://schemas.microsoft.com/office/drawing/2014/main" id="{6CA30717-57E2-7F65-1558-09C10B37AC86}"/>
              </a:ext>
            </a:extLst>
          </p:cNvPr>
          <p:cNvGraphicFramePr>
            <a:graphicFrameLocks noChangeAspect="1"/>
          </p:cNvGraphicFramePr>
          <p:nvPr>
            <p:extLst>
              <p:ext uri="{D42A27DB-BD31-4B8C-83A1-F6EECF244321}">
                <p14:modId xmlns:p14="http://schemas.microsoft.com/office/powerpoint/2010/main" val="2012264347"/>
              </p:ext>
            </p:extLst>
          </p:nvPr>
        </p:nvGraphicFramePr>
        <p:xfrm>
          <a:off x="4877085" y="2856628"/>
          <a:ext cx="6883026" cy="1144745"/>
        </p:xfrm>
        <a:graphic>
          <a:graphicData uri="http://schemas.openxmlformats.org/presentationml/2006/ole">
            <mc:AlternateContent xmlns:mc="http://schemas.openxmlformats.org/markup-compatibility/2006">
              <mc:Choice xmlns:v="urn:schemas-microsoft-com:vml" Requires="v">
                <p:oleObj name="Worksheet" r:id="rId2" imgW="6004418" imgH="998157" progId="Excel.Sheet.12">
                  <p:embed/>
                </p:oleObj>
              </mc:Choice>
              <mc:Fallback>
                <p:oleObj name="Worksheet" r:id="rId2" imgW="6004418" imgH="998157" progId="Excel.Sheet.12">
                  <p:embed/>
                  <p:pic>
                    <p:nvPicPr>
                      <p:cNvPr id="3" name="Object 2">
                        <a:extLst>
                          <a:ext uri="{FF2B5EF4-FFF2-40B4-BE49-F238E27FC236}">
                            <a16:creationId xmlns:a16="http://schemas.microsoft.com/office/drawing/2014/main" id="{6CA30717-57E2-7F65-1558-09C10B37AC86}"/>
                          </a:ext>
                        </a:extLst>
                      </p:cNvPr>
                      <p:cNvPicPr/>
                      <p:nvPr/>
                    </p:nvPicPr>
                    <p:blipFill>
                      <a:blip r:embed="rId3"/>
                      <a:stretch>
                        <a:fillRect/>
                      </a:stretch>
                    </p:blipFill>
                    <p:spPr>
                      <a:xfrm>
                        <a:off x="4877085" y="2856628"/>
                        <a:ext cx="6883026" cy="1144745"/>
                      </a:xfrm>
                      <a:prstGeom prst="rect">
                        <a:avLst/>
                      </a:prstGeom>
                      <a:solidFill>
                        <a:schemeClr val="bg2">
                          <a:lumMod val="90000"/>
                        </a:schemeClr>
                      </a:solidFill>
                    </p:spPr>
                  </p:pic>
                </p:oleObj>
              </mc:Fallback>
            </mc:AlternateContent>
          </a:graphicData>
        </a:graphic>
      </p:graphicFrame>
    </p:spTree>
    <p:extLst>
      <p:ext uri="{BB962C8B-B14F-4D97-AF65-F5344CB8AC3E}">
        <p14:creationId xmlns:p14="http://schemas.microsoft.com/office/powerpoint/2010/main" val="1569613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9EDE2EE-9755-DC27-CDF4-DC04962AB6F3}"/>
            </a:ext>
          </a:extLst>
        </p:cNvPr>
        <p:cNvGrpSpPr/>
        <p:nvPr/>
      </p:nvGrpSpPr>
      <p:grpSpPr>
        <a:xfrm>
          <a:off x="0" y="0"/>
          <a:ext cx="0" cy="0"/>
          <a:chOff x="0" y="0"/>
          <a:chExt cx="0" cy="0"/>
        </a:xfrm>
      </p:grpSpPr>
      <p:sp>
        <p:nvSpPr>
          <p:cNvPr id="2059" name="Rectangle 2058">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72D8B446-0273-3D67-950C-1FAF3C700574}"/>
              </a:ext>
            </a:extLst>
          </p:cNvPr>
          <p:cNvSpPr>
            <a:spLocks noGrp="1"/>
          </p:cNvSpPr>
          <p:nvPr>
            <p:ph type="title"/>
          </p:nvPr>
        </p:nvSpPr>
        <p:spPr>
          <a:xfrm>
            <a:off x="1295400" y="669925"/>
            <a:ext cx="4800600" cy="1325563"/>
          </a:xfrm>
        </p:spPr>
        <p:txBody>
          <a:bodyPr anchor="b">
            <a:normAutofit/>
          </a:bodyPr>
          <a:lstStyle/>
          <a:p>
            <a:r>
              <a:rPr lang="en-US">
                <a:solidFill>
                  <a:schemeClr val="bg1"/>
                </a:solidFill>
              </a:rPr>
              <a:t>Module 6</a:t>
            </a:r>
          </a:p>
        </p:txBody>
      </p:sp>
      <p:cxnSp>
        <p:nvCxnSpPr>
          <p:cNvPr id="2061" name="Straight Connector 2060">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6718FC4-934E-DF44-693B-4C3E307C2239}"/>
              </a:ext>
            </a:extLst>
          </p:cNvPr>
          <p:cNvSpPr>
            <a:spLocks noGrp="1"/>
          </p:cNvSpPr>
          <p:nvPr>
            <p:ph idx="1"/>
          </p:nvPr>
        </p:nvSpPr>
        <p:spPr>
          <a:xfrm>
            <a:off x="1295400" y="2288833"/>
            <a:ext cx="4800600" cy="4160889"/>
          </a:xfrm>
        </p:spPr>
        <p:txBody>
          <a:bodyPr>
            <a:normAutofit fontScale="92500" lnSpcReduction="20000"/>
          </a:bodyPr>
          <a:lstStyle/>
          <a:p>
            <a:r>
              <a:rPr lang="en-US" sz="1400" dirty="0">
                <a:solidFill>
                  <a:schemeClr val="bg1"/>
                </a:solidFill>
              </a:rPr>
              <a:t>Binary Tree – A hierarchical structure where each node has up to two children</a:t>
            </a:r>
          </a:p>
          <a:p>
            <a:r>
              <a:rPr lang="en-US" sz="1400" dirty="0">
                <a:solidFill>
                  <a:schemeClr val="bg1"/>
                </a:solidFill>
              </a:rPr>
              <a:t>Root – The top node of the tree</a:t>
            </a:r>
          </a:p>
          <a:p>
            <a:r>
              <a:rPr lang="en-US" sz="1400" dirty="0">
                <a:solidFill>
                  <a:schemeClr val="bg1"/>
                </a:solidFill>
              </a:rPr>
              <a:t>Leaf – A node with no children</a:t>
            </a:r>
          </a:p>
          <a:p>
            <a:r>
              <a:rPr lang="en-US" sz="1400" dirty="0">
                <a:solidFill>
                  <a:schemeClr val="bg1"/>
                </a:solidFill>
              </a:rPr>
              <a:t>Height – The length of the longest path from the root down to a leaf</a:t>
            </a:r>
          </a:p>
          <a:p>
            <a:r>
              <a:rPr lang="en-US" sz="1400" dirty="0">
                <a:solidFill>
                  <a:schemeClr val="bg1"/>
                </a:solidFill>
              </a:rPr>
              <a:t>Depth – The distance from the root to a given node</a:t>
            </a:r>
          </a:p>
          <a:p>
            <a:r>
              <a:rPr lang="en-US" sz="1400" dirty="0">
                <a:solidFill>
                  <a:schemeClr val="bg1"/>
                </a:solidFill>
              </a:rPr>
              <a:t>Subtree – A smaller tree formed from a node and its descendants</a:t>
            </a:r>
          </a:p>
          <a:p>
            <a:r>
              <a:rPr lang="en-US" sz="1400" dirty="0">
                <a:solidFill>
                  <a:schemeClr val="bg1"/>
                </a:solidFill>
              </a:rPr>
              <a:t>Binary Search Tree (BST) – A Binary Tree that keeps data sorted </a:t>
            </a:r>
          </a:p>
          <a:p>
            <a:pPr lvl="1"/>
            <a:r>
              <a:rPr lang="en-US" sz="1400" dirty="0">
                <a:solidFill>
                  <a:schemeClr val="bg1"/>
                </a:solidFill>
              </a:rPr>
              <a:t>left child &lt; parent &lt; right child</a:t>
            </a:r>
          </a:p>
          <a:p>
            <a:r>
              <a:rPr lang="en-US" sz="1400" dirty="0">
                <a:solidFill>
                  <a:schemeClr val="bg1"/>
                </a:solidFill>
              </a:rPr>
              <a:t>Traversal – Ways to visit nodes  </a:t>
            </a:r>
          </a:p>
          <a:p>
            <a:pPr lvl="1"/>
            <a:r>
              <a:rPr lang="en-US" sz="1400" dirty="0" err="1">
                <a:solidFill>
                  <a:schemeClr val="bg1"/>
                </a:solidFill>
              </a:rPr>
              <a:t>Inorder</a:t>
            </a:r>
            <a:r>
              <a:rPr lang="en-US" sz="1400" dirty="0">
                <a:solidFill>
                  <a:schemeClr val="bg1"/>
                </a:solidFill>
              </a:rPr>
              <a:t> – Left → Root → Right (gives sorted order in a BST)</a:t>
            </a:r>
          </a:p>
          <a:p>
            <a:pPr lvl="1"/>
            <a:r>
              <a:rPr lang="en-US" sz="1400" dirty="0">
                <a:solidFill>
                  <a:schemeClr val="bg1"/>
                </a:solidFill>
              </a:rPr>
              <a:t>Preorder – Root → Left → Right (useful for copying the tree)</a:t>
            </a:r>
          </a:p>
          <a:p>
            <a:pPr lvl="1"/>
            <a:r>
              <a:rPr lang="en-US" sz="1400" dirty="0" err="1">
                <a:solidFill>
                  <a:schemeClr val="bg1"/>
                </a:solidFill>
              </a:rPr>
              <a:t>Postorder</a:t>
            </a:r>
            <a:r>
              <a:rPr lang="en-US" sz="1400" dirty="0">
                <a:solidFill>
                  <a:schemeClr val="bg1"/>
                </a:solidFill>
              </a:rPr>
              <a:t> – Left → Right → Root (useful for deleting the tree)</a:t>
            </a:r>
          </a:p>
        </p:txBody>
      </p:sp>
      <p:pic>
        <p:nvPicPr>
          <p:cNvPr id="2054" name="Picture 6" descr="Types of Trees in Data Structures | GeeksforGeeks">
            <a:extLst>
              <a:ext uri="{FF2B5EF4-FFF2-40B4-BE49-F238E27FC236}">
                <a16:creationId xmlns:a16="http://schemas.microsoft.com/office/drawing/2014/main" id="{9401F986-B1F1-D0C3-5272-35B53844DAF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56763" y="1348548"/>
            <a:ext cx="4562263" cy="4160890"/>
          </a:xfrm>
          <a:prstGeom prst="rect">
            <a:avLst/>
          </a:prstGeom>
          <a:noFill/>
          <a:extLst>
            <a:ext uri="{909E8E84-426E-40DD-AFC4-6F175D3DCCD1}">
              <a14:hiddenFill xmlns:a14="http://schemas.microsoft.com/office/drawing/2010/main">
                <a:solidFill>
                  <a:srgbClr val="FFFFFF"/>
                </a:solidFill>
              </a14:hiddenFill>
            </a:ext>
          </a:extLst>
        </p:spPr>
      </p:pic>
      <p:cxnSp>
        <p:nvCxnSpPr>
          <p:cNvPr id="2063" name="Straight Connector 2062">
            <a:extLst>
              <a:ext uri="{FF2B5EF4-FFF2-40B4-BE49-F238E27FC236}">
                <a16:creationId xmlns:a16="http://schemas.microsoft.com/office/drawing/2014/main" id="{B7188D9B-1674-419B-A379-D1632A7EC3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29053"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67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23106FA-3CD0-99FE-E78E-9904F80F3872}"/>
            </a:ext>
          </a:extLst>
        </p:cNvPr>
        <p:cNvGrpSpPr/>
        <p:nvPr/>
      </p:nvGrpSpPr>
      <p:grpSpPr>
        <a:xfrm>
          <a:off x="0" y="0"/>
          <a:ext cx="0" cy="0"/>
          <a:chOff x="0" y="0"/>
          <a:chExt cx="0" cy="0"/>
        </a:xfrm>
      </p:grpSpPr>
      <p:sp>
        <p:nvSpPr>
          <p:cNvPr id="32" name="Rectangle 31">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itle 4">
            <a:extLst>
              <a:ext uri="{FF2B5EF4-FFF2-40B4-BE49-F238E27FC236}">
                <a16:creationId xmlns:a16="http://schemas.microsoft.com/office/drawing/2014/main" id="{4B8F9479-1260-710D-91F4-70355C464849}"/>
              </a:ext>
            </a:extLst>
          </p:cNvPr>
          <p:cNvSpPr>
            <a:spLocks noGrp="1"/>
          </p:cNvSpPr>
          <p:nvPr>
            <p:ph type="title"/>
          </p:nvPr>
        </p:nvSpPr>
        <p:spPr>
          <a:xfrm>
            <a:off x="1295400" y="669925"/>
            <a:ext cx="4800600" cy="1325563"/>
          </a:xfrm>
        </p:spPr>
        <p:txBody>
          <a:bodyPr vert="horz" lIns="91440" tIns="45720" rIns="91440" bIns="45720" rtlCol="0" anchor="b">
            <a:normAutofit/>
          </a:bodyPr>
          <a:lstStyle/>
          <a:p>
            <a:r>
              <a:rPr lang="en-US">
                <a:solidFill>
                  <a:schemeClr val="bg1"/>
                </a:solidFill>
              </a:rPr>
              <a:t>Python Code – Binary Search Tree</a:t>
            </a:r>
          </a:p>
        </p:txBody>
      </p:sp>
      <p:cxnSp>
        <p:nvCxnSpPr>
          <p:cNvPr id="34" name="Straight Connector 33">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Content Placeholder 13" descr="A screen shot of a computer program">
            <a:extLst>
              <a:ext uri="{FF2B5EF4-FFF2-40B4-BE49-F238E27FC236}">
                <a16:creationId xmlns:a16="http://schemas.microsoft.com/office/drawing/2014/main" id="{9A61F4FD-5D25-66AB-FC38-CE7C294D805F}"/>
              </a:ext>
            </a:extLst>
          </p:cNvPr>
          <p:cNvPicPr>
            <a:picLocks noGrp="1" noChangeAspect="1"/>
          </p:cNvPicPr>
          <p:nvPr>
            <p:ph sz="half" idx="2"/>
          </p:nvPr>
        </p:nvPicPr>
        <p:blipFill>
          <a:blip r:embed="rId2"/>
          <a:stretch>
            <a:fillRect/>
          </a:stretch>
        </p:blipFill>
        <p:spPr>
          <a:xfrm>
            <a:off x="1413615" y="2451624"/>
            <a:ext cx="4101226" cy="3937993"/>
          </a:xfrm>
          <a:prstGeom prst="rect">
            <a:avLst/>
          </a:prstGeom>
        </p:spPr>
      </p:pic>
      <p:pic>
        <p:nvPicPr>
          <p:cNvPr id="8" name="Content Placeholder 7" descr="A screen shot of a computer program">
            <a:extLst>
              <a:ext uri="{FF2B5EF4-FFF2-40B4-BE49-F238E27FC236}">
                <a16:creationId xmlns:a16="http://schemas.microsoft.com/office/drawing/2014/main" id="{F35AE781-5545-2850-C691-49FA4054AFDF}"/>
              </a:ext>
            </a:extLst>
          </p:cNvPr>
          <p:cNvPicPr>
            <a:picLocks noChangeAspect="1"/>
          </p:cNvPicPr>
          <p:nvPr/>
        </p:nvPicPr>
        <p:blipFill>
          <a:blip r:embed="rId3"/>
          <a:stretch>
            <a:fillRect/>
          </a:stretch>
        </p:blipFill>
        <p:spPr>
          <a:xfrm>
            <a:off x="6677159" y="1165863"/>
            <a:ext cx="4363953" cy="4526275"/>
          </a:xfrm>
          <a:prstGeom prst="rect">
            <a:avLst/>
          </a:prstGeom>
        </p:spPr>
      </p:pic>
      <p:cxnSp>
        <p:nvCxnSpPr>
          <p:cNvPr id="36" name="Straight Connector 35">
            <a:extLst>
              <a:ext uri="{FF2B5EF4-FFF2-40B4-BE49-F238E27FC236}">
                <a16:creationId xmlns:a16="http://schemas.microsoft.com/office/drawing/2014/main" id="{B7188D9B-1674-419B-A379-D1632A7EC3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29053"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053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72CF157-1888-F73E-19A5-8D2541C27B50}"/>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A15C522A-14BC-5C0A-CA61-8C7ED5CEDCAB}"/>
              </a:ext>
            </a:extLst>
          </p:cNvPr>
          <p:cNvSpPr>
            <a:spLocks noGrp="1"/>
          </p:cNvSpPr>
          <p:nvPr>
            <p:ph type="title"/>
          </p:nvPr>
        </p:nvSpPr>
        <p:spPr>
          <a:xfrm>
            <a:off x="1295400" y="669925"/>
            <a:ext cx="4800600" cy="1325563"/>
          </a:xfrm>
        </p:spPr>
        <p:txBody>
          <a:bodyPr vert="horz" lIns="91440" tIns="45720" rIns="91440" bIns="45720" rtlCol="0" anchor="b">
            <a:normAutofit/>
          </a:bodyPr>
          <a:lstStyle/>
          <a:p>
            <a:r>
              <a:rPr lang="en-US">
                <a:solidFill>
                  <a:schemeClr val="bg1"/>
                </a:solidFill>
              </a:rPr>
              <a:t>Python Code Output – Binary Search Tree</a:t>
            </a:r>
          </a:p>
        </p:txBody>
      </p:sp>
      <p:cxnSp>
        <p:nvCxnSpPr>
          <p:cNvPr id="22" name="Straight Connector 21">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Content Placeholder 10" descr="A screenshot of a computer screen">
            <a:extLst>
              <a:ext uri="{FF2B5EF4-FFF2-40B4-BE49-F238E27FC236}">
                <a16:creationId xmlns:a16="http://schemas.microsoft.com/office/drawing/2014/main" id="{4755F2DF-B7DB-BEBD-BA5F-DBC707FAB483}"/>
              </a:ext>
            </a:extLst>
          </p:cNvPr>
          <p:cNvPicPr>
            <a:picLocks noGrp="1" noChangeAspect="1"/>
          </p:cNvPicPr>
          <p:nvPr>
            <p:ph sz="half" idx="2"/>
          </p:nvPr>
        </p:nvPicPr>
        <p:blipFill>
          <a:blip r:embed="rId2"/>
          <a:stretch>
            <a:fillRect/>
          </a:stretch>
        </p:blipFill>
        <p:spPr>
          <a:xfrm>
            <a:off x="1068153" y="4528200"/>
            <a:ext cx="4562273" cy="1452442"/>
          </a:xfrm>
          <a:prstGeom prst="rect">
            <a:avLst/>
          </a:prstGeom>
        </p:spPr>
      </p:pic>
      <p:sp>
        <p:nvSpPr>
          <p:cNvPr id="9" name="TextBox 8">
            <a:extLst>
              <a:ext uri="{FF2B5EF4-FFF2-40B4-BE49-F238E27FC236}">
                <a16:creationId xmlns:a16="http://schemas.microsoft.com/office/drawing/2014/main" id="{00FD6345-B3E6-9996-276E-C2CF541167BD}"/>
              </a:ext>
            </a:extLst>
          </p:cNvPr>
          <p:cNvSpPr txBox="1"/>
          <p:nvPr/>
        </p:nvSpPr>
        <p:spPr>
          <a:xfrm>
            <a:off x="1295400" y="2288833"/>
            <a:ext cx="4800600" cy="3711571"/>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a:solidFill>
                  <a:schemeClr val="bg1"/>
                </a:solidFill>
              </a:rPr>
              <a:t>This shows that each scenario was timed as evident in the code from the previous slide. The records and the times are displayed. Previous times for arrays and linked lists were taken from previous modules.</a:t>
            </a:r>
          </a:p>
        </p:txBody>
      </p:sp>
      <p:pic>
        <p:nvPicPr>
          <p:cNvPr id="13" name="Picture 12" descr="A computer screen with white text">
            <a:extLst>
              <a:ext uri="{FF2B5EF4-FFF2-40B4-BE49-F238E27FC236}">
                <a16:creationId xmlns:a16="http://schemas.microsoft.com/office/drawing/2014/main" id="{05E54CB9-0A1B-C118-310B-01E710E07467}"/>
              </a:ext>
            </a:extLst>
          </p:cNvPr>
          <p:cNvPicPr>
            <a:picLocks noChangeAspect="1"/>
          </p:cNvPicPr>
          <p:nvPr/>
        </p:nvPicPr>
        <p:blipFill>
          <a:blip r:embed="rId3"/>
          <a:stretch>
            <a:fillRect/>
          </a:stretch>
        </p:blipFill>
        <p:spPr>
          <a:xfrm>
            <a:off x="6903844" y="1332706"/>
            <a:ext cx="4562263" cy="1431879"/>
          </a:xfrm>
          <a:prstGeom prst="rect">
            <a:avLst/>
          </a:prstGeom>
        </p:spPr>
      </p:pic>
      <p:pic>
        <p:nvPicPr>
          <p:cNvPr id="15" name="Content Placeholder 14" descr="A screen shot of a computer screen&#10;&#10;AI-generated content may be incorrect.">
            <a:extLst>
              <a:ext uri="{FF2B5EF4-FFF2-40B4-BE49-F238E27FC236}">
                <a16:creationId xmlns:a16="http://schemas.microsoft.com/office/drawing/2014/main" id="{A48D62C9-9057-7DFB-B4C3-B40B03A6B93E}"/>
              </a:ext>
            </a:extLst>
          </p:cNvPr>
          <p:cNvPicPr>
            <a:picLocks noGrp="1" noChangeAspect="1"/>
          </p:cNvPicPr>
          <p:nvPr>
            <p:ph sz="half" idx="1"/>
          </p:nvPr>
        </p:nvPicPr>
        <p:blipFill>
          <a:blip r:embed="rId4"/>
          <a:stretch>
            <a:fillRect/>
          </a:stretch>
        </p:blipFill>
        <p:spPr>
          <a:xfrm>
            <a:off x="6903843" y="3933934"/>
            <a:ext cx="4562263" cy="1754716"/>
          </a:xfrm>
          <a:prstGeom prst="rect">
            <a:avLst/>
          </a:prstGeom>
        </p:spPr>
      </p:pic>
      <p:cxnSp>
        <p:nvCxnSpPr>
          <p:cNvPr id="24" name="Straight Connector 23">
            <a:extLst>
              <a:ext uri="{FF2B5EF4-FFF2-40B4-BE49-F238E27FC236}">
                <a16:creationId xmlns:a16="http://schemas.microsoft.com/office/drawing/2014/main" id="{B7188D9B-1674-419B-A379-D1632A7EC3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29053"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1385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4C472F0-4F90-37A7-E00A-2380E9FF2F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2A827A-0463-B8CE-FF8A-9178F23B2C0E}"/>
              </a:ext>
            </a:extLst>
          </p:cNvPr>
          <p:cNvSpPr>
            <a:spLocks noGrp="1"/>
          </p:cNvSpPr>
          <p:nvPr>
            <p:ph type="title"/>
          </p:nvPr>
        </p:nvSpPr>
        <p:spPr/>
        <p:txBody>
          <a:bodyPr/>
          <a:lstStyle/>
          <a:p>
            <a:r>
              <a:rPr lang="en-US" dirty="0">
                <a:solidFill>
                  <a:schemeClr val="bg1"/>
                </a:solidFill>
              </a:rPr>
              <a:t>Arrays, Linked Lists, &amp; BST Comparison</a:t>
            </a:r>
          </a:p>
        </p:txBody>
      </p:sp>
      <p:sp>
        <p:nvSpPr>
          <p:cNvPr id="4" name="Content Placeholder 3">
            <a:extLst>
              <a:ext uri="{FF2B5EF4-FFF2-40B4-BE49-F238E27FC236}">
                <a16:creationId xmlns:a16="http://schemas.microsoft.com/office/drawing/2014/main" id="{34BE800D-6346-C7AC-4C01-4D5547D72EA6}"/>
              </a:ext>
            </a:extLst>
          </p:cNvPr>
          <p:cNvSpPr>
            <a:spLocks noGrp="1"/>
          </p:cNvSpPr>
          <p:nvPr>
            <p:ph sz="half" idx="1"/>
          </p:nvPr>
        </p:nvSpPr>
        <p:spPr>
          <a:xfrm>
            <a:off x="629265" y="1825625"/>
            <a:ext cx="3726425" cy="4004904"/>
          </a:xfrm>
        </p:spPr>
        <p:txBody>
          <a:bodyPr>
            <a:normAutofit fontScale="85000" lnSpcReduction="20000"/>
          </a:bodyPr>
          <a:lstStyle/>
          <a:p>
            <a:pPr marL="0" indent="0">
              <a:buNone/>
            </a:pPr>
            <a:r>
              <a:rPr lang="en-US" dirty="0">
                <a:solidFill>
                  <a:schemeClr val="bg1"/>
                </a:solidFill>
              </a:rPr>
              <a:t>Revisiting my original speed test, I included the Binary Search Tree alongside arrays and linked lists for comparison. The BST consistently outperformed the other structures, demonstrating its efficiency in handling search operations. This highlights how tree‑based organization can provide a significant advantage over linear data structures.</a:t>
            </a:r>
          </a:p>
        </p:txBody>
      </p:sp>
      <p:graphicFrame>
        <p:nvGraphicFramePr>
          <p:cNvPr id="3" name="Object 2">
            <a:extLst>
              <a:ext uri="{FF2B5EF4-FFF2-40B4-BE49-F238E27FC236}">
                <a16:creationId xmlns:a16="http://schemas.microsoft.com/office/drawing/2014/main" id="{9EF6B218-39D8-5CA9-8D4F-85E11F1498EF}"/>
              </a:ext>
            </a:extLst>
          </p:cNvPr>
          <p:cNvGraphicFramePr>
            <a:graphicFrameLocks noChangeAspect="1"/>
          </p:cNvGraphicFramePr>
          <p:nvPr>
            <p:extLst>
              <p:ext uri="{D42A27DB-BD31-4B8C-83A1-F6EECF244321}">
                <p14:modId xmlns:p14="http://schemas.microsoft.com/office/powerpoint/2010/main" val="2475081911"/>
              </p:ext>
            </p:extLst>
          </p:nvPr>
        </p:nvGraphicFramePr>
        <p:xfrm>
          <a:off x="4599389" y="2520112"/>
          <a:ext cx="7292975" cy="2111375"/>
        </p:xfrm>
        <a:graphic>
          <a:graphicData uri="http://schemas.openxmlformats.org/presentationml/2006/ole">
            <mc:AlternateContent xmlns:mc="http://schemas.openxmlformats.org/markup-compatibility/2006">
              <mc:Choice xmlns:v="urn:schemas-microsoft-com:vml" Requires="v">
                <p:oleObj name="Worksheet" r:id="rId2" imgW="7292234" imgH="2110850" progId="Excel.Sheet.12">
                  <p:embed/>
                </p:oleObj>
              </mc:Choice>
              <mc:Fallback>
                <p:oleObj name="Worksheet" r:id="rId2" imgW="7292234" imgH="2110850" progId="Excel.Sheet.12">
                  <p:embed/>
                  <p:pic>
                    <p:nvPicPr>
                      <p:cNvPr id="3" name="Object 2">
                        <a:extLst>
                          <a:ext uri="{FF2B5EF4-FFF2-40B4-BE49-F238E27FC236}">
                            <a16:creationId xmlns:a16="http://schemas.microsoft.com/office/drawing/2014/main" id="{9EF6B218-39D8-5CA9-8D4F-85E11F1498EF}"/>
                          </a:ext>
                        </a:extLst>
                      </p:cNvPr>
                      <p:cNvPicPr/>
                      <p:nvPr/>
                    </p:nvPicPr>
                    <p:blipFill>
                      <a:blip r:embed="rId3"/>
                      <a:stretch>
                        <a:fillRect/>
                      </a:stretch>
                    </p:blipFill>
                    <p:spPr>
                      <a:xfrm>
                        <a:off x="4599389" y="2520112"/>
                        <a:ext cx="7292975" cy="2111375"/>
                      </a:xfrm>
                      <a:prstGeom prst="rect">
                        <a:avLst/>
                      </a:prstGeom>
                      <a:solidFill>
                        <a:schemeClr val="bg2">
                          <a:lumMod val="90000"/>
                        </a:schemeClr>
                      </a:solidFill>
                    </p:spPr>
                  </p:pic>
                </p:oleObj>
              </mc:Fallback>
            </mc:AlternateContent>
          </a:graphicData>
        </a:graphic>
      </p:graphicFrame>
    </p:spTree>
    <p:extLst>
      <p:ext uri="{BB962C8B-B14F-4D97-AF65-F5344CB8AC3E}">
        <p14:creationId xmlns:p14="http://schemas.microsoft.com/office/powerpoint/2010/main" val="3170921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D7767E8-4E0A-D66E-EC28-ECC575F09006}"/>
            </a:ext>
          </a:extLst>
        </p:cNvPr>
        <p:cNvGrpSpPr/>
        <p:nvPr/>
      </p:nvGrpSpPr>
      <p:grpSpPr>
        <a:xfrm>
          <a:off x="0" y="0"/>
          <a:ext cx="0" cy="0"/>
          <a:chOff x="0" y="0"/>
          <a:chExt cx="0" cy="0"/>
        </a:xfrm>
      </p:grpSpPr>
      <p:sp useBgFill="1">
        <p:nvSpPr>
          <p:cNvPr id="369" name="Rectangle 368">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4DFB0E-8EAC-3FAD-70E3-06D8AE3B0F1C}"/>
              </a:ext>
            </a:extLst>
          </p:cNvPr>
          <p:cNvSpPr>
            <a:spLocks noGrp="1"/>
          </p:cNvSpPr>
          <p:nvPr>
            <p:ph type="title"/>
          </p:nvPr>
        </p:nvSpPr>
        <p:spPr>
          <a:xfrm>
            <a:off x="838200" y="698643"/>
            <a:ext cx="5243394" cy="2225532"/>
          </a:xfrm>
        </p:spPr>
        <p:txBody>
          <a:bodyPr anchor="t">
            <a:normAutofit/>
          </a:bodyPr>
          <a:lstStyle/>
          <a:p>
            <a:r>
              <a:rPr lang="en-US" sz="5600" dirty="0">
                <a:solidFill>
                  <a:schemeClr val="bg1"/>
                </a:solidFill>
              </a:rPr>
              <a:t>Module 7</a:t>
            </a:r>
          </a:p>
        </p:txBody>
      </p:sp>
      <p:cxnSp>
        <p:nvCxnSpPr>
          <p:cNvPr id="371" name="Straight Connector 370">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81934"/>
            <a:ext cx="0" cy="6476066"/>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pSp>
        <p:nvGrpSpPr>
          <p:cNvPr id="373" name="Group 372">
            <a:extLst>
              <a:ext uri="{FF2B5EF4-FFF2-40B4-BE49-F238E27FC236}">
                <a16:creationId xmlns:a16="http://schemas.microsoft.com/office/drawing/2014/main" id="{0FE0E4CA-04FD-4712-9979-0D4FACCA60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10408" y="740316"/>
            <a:ext cx="465458" cy="872153"/>
            <a:chOff x="6110408" y="740316"/>
            <a:chExt cx="465458" cy="872153"/>
          </a:xfrm>
        </p:grpSpPr>
        <p:sp>
          <p:nvSpPr>
            <p:cNvPr id="37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5948"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37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84728"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37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10408"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pSp>
      <p:pic>
        <p:nvPicPr>
          <p:cNvPr id="5" name="Picture 4" descr="Person sitting alone at bus stop using cellphone">
            <a:extLst>
              <a:ext uri="{FF2B5EF4-FFF2-40B4-BE49-F238E27FC236}">
                <a16:creationId xmlns:a16="http://schemas.microsoft.com/office/drawing/2014/main" id="{63496B47-56B4-3253-6391-B4DD1865EDF2}"/>
              </a:ext>
            </a:extLst>
          </p:cNvPr>
          <p:cNvPicPr>
            <a:picLocks noChangeAspect="1"/>
          </p:cNvPicPr>
          <p:nvPr/>
        </p:nvPicPr>
        <p:blipFill>
          <a:blip r:embed="rId2">
            <a:extLst>
              <a:ext uri="{28A0092B-C50C-407E-A947-70E740481C1C}">
                <a14:useLocalDpi xmlns:a14="http://schemas.microsoft.com/office/drawing/2010/main" val="0"/>
              </a:ext>
            </a:extLst>
          </a:blip>
          <a:srcRect t="14429" r="-4" b="-4"/>
          <a:stretch>
            <a:fillRect/>
          </a:stretch>
        </p:blipFill>
        <p:spPr>
          <a:xfrm>
            <a:off x="838200" y="3003053"/>
            <a:ext cx="5243391" cy="2994972"/>
          </a:xfrm>
          <a:prstGeom prst="rect">
            <a:avLst/>
          </a:prstGeom>
        </p:spPr>
      </p:pic>
      <p:sp>
        <p:nvSpPr>
          <p:cNvPr id="378" name="Rectangle 377">
            <a:extLst>
              <a:ext uri="{FF2B5EF4-FFF2-40B4-BE49-F238E27FC236}">
                <a16:creationId xmlns:a16="http://schemas.microsoft.com/office/drawing/2014/main" id="{2CA8D992-BB3F-47CD-BA18-71D545392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3000055"/>
            <a:ext cx="5243390" cy="2997970"/>
          </a:xfrm>
          <a:prstGeom prst="rect">
            <a:avLst/>
          </a:prstGeom>
          <a:gradFill flip="none" rotWithShape="1">
            <a:gsLst>
              <a:gs pos="100000">
                <a:schemeClr val="accent2">
                  <a:alpha val="20000"/>
                </a:schemeClr>
              </a:gs>
              <a:gs pos="0">
                <a:schemeClr val="accent1">
                  <a:alpha val="2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6D1E5FB-8CC9-7DA6-538E-F9EAD63D0671}"/>
              </a:ext>
            </a:extLst>
          </p:cNvPr>
          <p:cNvSpPr>
            <a:spLocks noGrp="1"/>
          </p:cNvSpPr>
          <p:nvPr>
            <p:ph idx="1"/>
          </p:nvPr>
        </p:nvSpPr>
        <p:spPr>
          <a:xfrm>
            <a:off x="7229042" y="879355"/>
            <a:ext cx="4124758" cy="5120755"/>
          </a:xfrm>
        </p:spPr>
        <p:txBody>
          <a:bodyPr anchor="ctr">
            <a:normAutofit/>
          </a:bodyPr>
          <a:lstStyle/>
          <a:p>
            <a:r>
              <a:rPr lang="en-US" sz="1600" dirty="0">
                <a:solidFill>
                  <a:schemeClr val="bg1">
                    <a:alpha val="80000"/>
                  </a:schemeClr>
                </a:solidFill>
              </a:rPr>
              <a:t>Graphs</a:t>
            </a:r>
          </a:p>
          <a:p>
            <a:pPr lvl="1"/>
            <a:r>
              <a:rPr lang="en-US" sz="1600" b="1" dirty="0">
                <a:solidFill>
                  <a:schemeClr val="bg1">
                    <a:alpha val="80000"/>
                  </a:schemeClr>
                </a:solidFill>
              </a:rPr>
              <a:t>Undirected graph</a:t>
            </a:r>
            <a:r>
              <a:rPr lang="en-US" sz="1600" dirty="0">
                <a:solidFill>
                  <a:schemeClr val="bg1">
                    <a:alpha val="80000"/>
                  </a:schemeClr>
                </a:solidFill>
              </a:rPr>
              <a:t> – Connections go both ways</a:t>
            </a:r>
          </a:p>
          <a:p>
            <a:pPr lvl="1"/>
            <a:r>
              <a:rPr lang="en-US" sz="1600" b="1" dirty="0">
                <a:solidFill>
                  <a:schemeClr val="bg1">
                    <a:alpha val="80000"/>
                  </a:schemeClr>
                </a:solidFill>
              </a:rPr>
              <a:t>Directed graph</a:t>
            </a:r>
            <a:r>
              <a:rPr lang="en-US" sz="1600" dirty="0">
                <a:solidFill>
                  <a:schemeClr val="bg1">
                    <a:alpha val="80000"/>
                  </a:schemeClr>
                </a:solidFill>
              </a:rPr>
              <a:t> – One‑way connections </a:t>
            </a:r>
          </a:p>
          <a:p>
            <a:pPr lvl="1"/>
            <a:r>
              <a:rPr lang="en-US" sz="1600" b="1" dirty="0">
                <a:solidFill>
                  <a:schemeClr val="bg1">
                    <a:alpha val="80000"/>
                  </a:schemeClr>
                </a:solidFill>
              </a:rPr>
              <a:t>Weight</a:t>
            </a:r>
            <a:r>
              <a:rPr lang="en-US" sz="1600" dirty="0">
                <a:solidFill>
                  <a:schemeClr val="bg1">
                    <a:alpha val="80000"/>
                  </a:schemeClr>
                </a:solidFill>
              </a:rPr>
              <a:t> – A value on an edge, such as cost or distance</a:t>
            </a:r>
          </a:p>
          <a:p>
            <a:pPr lvl="1"/>
            <a:r>
              <a:rPr lang="en-US" sz="1600" b="1" dirty="0">
                <a:solidFill>
                  <a:schemeClr val="bg1">
                    <a:alpha val="80000"/>
                  </a:schemeClr>
                </a:solidFill>
              </a:rPr>
              <a:t>Path</a:t>
            </a:r>
            <a:r>
              <a:rPr lang="en-US" sz="1600" dirty="0">
                <a:solidFill>
                  <a:schemeClr val="bg1">
                    <a:alpha val="80000"/>
                  </a:schemeClr>
                </a:solidFill>
              </a:rPr>
              <a:t> – A sequence of edges connecting nodes</a:t>
            </a:r>
          </a:p>
          <a:p>
            <a:pPr lvl="1"/>
            <a:r>
              <a:rPr lang="en-US" sz="1600" b="1" dirty="0">
                <a:solidFill>
                  <a:schemeClr val="bg1">
                    <a:alpha val="80000"/>
                  </a:schemeClr>
                </a:solidFill>
              </a:rPr>
              <a:t>Simple path</a:t>
            </a:r>
            <a:r>
              <a:rPr lang="en-US" sz="1600" dirty="0">
                <a:solidFill>
                  <a:schemeClr val="bg1">
                    <a:alpha val="80000"/>
                  </a:schemeClr>
                </a:solidFill>
              </a:rPr>
              <a:t> – A path without repeating nodes</a:t>
            </a:r>
          </a:p>
          <a:p>
            <a:pPr lvl="1"/>
            <a:r>
              <a:rPr lang="en-US" sz="1600" b="1" dirty="0">
                <a:solidFill>
                  <a:schemeClr val="bg1">
                    <a:alpha val="80000"/>
                  </a:schemeClr>
                </a:solidFill>
              </a:rPr>
              <a:t>Cycle</a:t>
            </a:r>
            <a:r>
              <a:rPr lang="en-US" sz="1600" dirty="0">
                <a:solidFill>
                  <a:schemeClr val="bg1">
                    <a:alpha val="80000"/>
                  </a:schemeClr>
                </a:solidFill>
              </a:rPr>
              <a:t> – A path that starts and ends at the same node</a:t>
            </a:r>
          </a:p>
          <a:p>
            <a:r>
              <a:rPr lang="en-US" sz="1600" b="1" dirty="0">
                <a:solidFill>
                  <a:schemeClr val="bg1">
                    <a:alpha val="80000"/>
                  </a:schemeClr>
                </a:solidFill>
              </a:rPr>
              <a:t>Graph representations</a:t>
            </a:r>
            <a:r>
              <a:rPr lang="en-US" sz="1600" dirty="0">
                <a:solidFill>
                  <a:schemeClr val="bg1">
                    <a:alpha val="80000"/>
                  </a:schemeClr>
                </a:solidFill>
              </a:rPr>
              <a:t> </a:t>
            </a:r>
          </a:p>
          <a:p>
            <a:pPr lvl="1"/>
            <a:r>
              <a:rPr lang="en-US" sz="1600" dirty="0">
                <a:solidFill>
                  <a:schemeClr val="bg1">
                    <a:alpha val="80000"/>
                  </a:schemeClr>
                </a:solidFill>
              </a:rPr>
              <a:t>Adjacency list - each node lists its connections</a:t>
            </a:r>
          </a:p>
          <a:p>
            <a:pPr lvl="1"/>
            <a:r>
              <a:rPr lang="en-US" sz="1600" dirty="0">
                <a:solidFill>
                  <a:schemeClr val="bg1">
                    <a:alpha val="80000"/>
                  </a:schemeClr>
                </a:solidFill>
              </a:rPr>
              <a:t>Adjacency matrix - a grid showing if nodes are connected</a:t>
            </a:r>
          </a:p>
          <a:p>
            <a:r>
              <a:rPr lang="en-US" sz="1600" dirty="0">
                <a:solidFill>
                  <a:schemeClr val="bg1">
                    <a:alpha val="80000"/>
                  </a:schemeClr>
                </a:solidFill>
              </a:rPr>
              <a:t>Real World Example: Bus/Train Routes</a:t>
            </a:r>
          </a:p>
          <a:p>
            <a:endParaRPr lang="en-US" sz="1600" dirty="0">
              <a:solidFill>
                <a:schemeClr val="bg1">
                  <a:alpha val="80000"/>
                </a:schemeClr>
              </a:solidFill>
            </a:endParaRPr>
          </a:p>
        </p:txBody>
      </p:sp>
    </p:spTree>
    <p:extLst>
      <p:ext uri="{BB962C8B-B14F-4D97-AF65-F5344CB8AC3E}">
        <p14:creationId xmlns:p14="http://schemas.microsoft.com/office/powerpoint/2010/main" val="4019206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6FB2CBAE-1B8D-6F0A-77BC-F314809F3489}"/>
              </a:ext>
            </a:extLst>
          </p:cNvPr>
          <p:cNvSpPr>
            <a:spLocks noGrp="1"/>
          </p:cNvSpPr>
          <p:nvPr>
            <p:ph type="title"/>
          </p:nvPr>
        </p:nvSpPr>
        <p:spPr>
          <a:xfrm>
            <a:off x="838200" y="669925"/>
            <a:ext cx="4508946" cy="1325563"/>
          </a:xfrm>
        </p:spPr>
        <p:txBody>
          <a:bodyPr anchor="b">
            <a:normAutofit/>
          </a:bodyPr>
          <a:lstStyle/>
          <a:p>
            <a:pPr algn="r"/>
            <a:r>
              <a:rPr lang="en-US">
                <a:solidFill>
                  <a:schemeClr val="bg1"/>
                </a:solidFill>
              </a:rPr>
              <a:t>Final Analysis</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C81054E-A498-CE43-E6DD-FD50F5B78A0B}"/>
              </a:ext>
            </a:extLst>
          </p:cNvPr>
          <p:cNvSpPr>
            <a:spLocks noGrp="1"/>
          </p:cNvSpPr>
          <p:nvPr>
            <p:ph idx="1"/>
          </p:nvPr>
        </p:nvSpPr>
        <p:spPr>
          <a:xfrm>
            <a:off x="1392667" y="2398957"/>
            <a:ext cx="9406666" cy="3526144"/>
          </a:xfrm>
        </p:spPr>
        <p:txBody>
          <a:bodyPr>
            <a:normAutofit/>
          </a:bodyPr>
          <a:lstStyle/>
          <a:p>
            <a:r>
              <a:rPr lang="en-US" sz="2000" b="1">
                <a:solidFill>
                  <a:schemeClr val="bg1"/>
                </a:solidFill>
              </a:rPr>
              <a:t>Progression of Structures</a:t>
            </a:r>
            <a:r>
              <a:rPr lang="en-US" sz="2000">
                <a:solidFill>
                  <a:schemeClr val="bg1"/>
                </a:solidFill>
              </a:rPr>
              <a:t> – The course moved from linear (arrays, linked lists) to hierarchical (trees) to networked (graphs), showing how complexity builds step by step.</a:t>
            </a:r>
          </a:p>
          <a:p>
            <a:r>
              <a:rPr lang="en-US" sz="2000" b="1">
                <a:solidFill>
                  <a:schemeClr val="bg1"/>
                </a:solidFill>
              </a:rPr>
              <a:t>Performance Insights</a:t>
            </a:r>
            <a:r>
              <a:rPr lang="en-US" sz="2000">
                <a:solidFill>
                  <a:schemeClr val="bg1"/>
                </a:solidFill>
              </a:rPr>
              <a:t> – Comparisons revealed that advanced methods consistently outperform simpler approaches, especially with larger datasets.</a:t>
            </a:r>
          </a:p>
          <a:p>
            <a:r>
              <a:rPr lang="en-US" sz="2000" b="1">
                <a:solidFill>
                  <a:schemeClr val="bg1"/>
                </a:solidFill>
              </a:rPr>
              <a:t>Practical Applications</a:t>
            </a:r>
            <a:r>
              <a:rPr lang="en-US" sz="2000">
                <a:solidFill>
                  <a:schemeClr val="bg1"/>
                </a:solidFill>
              </a:rPr>
              <a:t> – These concepts extend beyond theory, offering relevance in real‑world computing and problem‑solving across diverse domains.</a:t>
            </a:r>
          </a:p>
          <a:p>
            <a:r>
              <a:rPr lang="en-US" sz="2000" b="1">
                <a:solidFill>
                  <a:schemeClr val="bg1"/>
                </a:solidFill>
              </a:rPr>
              <a:t>Key Lesson</a:t>
            </a:r>
            <a:r>
              <a:rPr lang="en-US" sz="2000">
                <a:solidFill>
                  <a:schemeClr val="bg1"/>
                </a:solidFill>
              </a:rPr>
              <a:t> – Choosing the right data structure is critical; efficiency depends not only on the algorithm but also on how data is organized.</a:t>
            </a:r>
          </a:p>
          <a:p>
            <a:pPr marL="0" indent="0">
              <a:buNone/>
            </a:pPr>
            <a:endParaRPr lang="en-US" sz="200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305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4E924E46-A22F-08BC-CFEF-679DD9AFCB85}"/>
              </a:ext>
            </a:extLst>
          </p:cNvPr>
          <p:cNvSpPr>
            <a:spLocks noGrp="1"/>
          </p:cNvSpPr>
          <p:nvPr>
            <p:ph type="title"/>
          </p:nvPr>
        </p:nvSpPr>
        <p:spPr>
          <a:xfrm>
            <a:off x="838200" y="669925"/>
            <a:ext cx="4508946" cy="1325563"/>
          </a:xfrm>
        </p:spPr>
        <p:txBody>
          <a:bodyPr anchor="b">
            <a:normAutofit/>
          </a:bodyPr>
          <a:lstStyle/>
          <a:p>
            <a:pPr algn="r"/>
            <a:r>
              <a:rPr lang="en-US">
                <a:solidFill>
                  <a:schemeClr val="bg1"/>
                </a:solidFill>
              </a:rPr>
              <a:t>Challenges</a:t>
            </a:r>
          </a:p>
        </p:txBody>
      </p:sp>
      <p:cxnSp>
        <p:nvCxnSpPr>
          <p:cNvPr id="15" name="Straight Connector 14">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10DFE53-A6E9-BD97-E0A3-AD2C8B1A9913}"/>
              </a:ext>
            </a:extLst>
          </p:cNvPr>
          <p:cNvSpPr>
            <a:spLocks noGrp="1"/>
          </p:cNvSpPr>
          <p:nvPr>
            <p:ph idx="1"/>
          </p:nvPr>
        </p:nvSpPr>
        <p:spPr>
          <a:xfrm>
            <a:off x="1392667" y="2398957"/>
            <a:ext cx="9406666" cy="3526144"/>
          </a:xfrm>
        </p:spPr>
        <p:txBody>
          <a:bodyPr>
            <a:normAutofit/>
          </a:bodyPr>
          <a:lstStyle/>
          <a:p>
            <a:r>
              <a:rPr lang="en-US" sz="2000" b="1">
                <a:solidFill>
                  <a:schemeClr val="bg1"/>
                </a:solidFill>
              </a:rPr>
              <a:t>Visualizing Concepts</a:t>
            </a:r>
            <a:r>
              <a:rPr lang="en-US" sz="2000">
                <a:solidFill>
                  <a:schemeClr val="bg1"/>
                </a:solidFill>
              </a:rPr>
              <a:t> – Some structures and algorithms were difficult to picture mentally, especially when thinking through traversals and relationships.</a:t>
            </a:r>
          </a:p>
          <a:p>
            <a:pPr lvl="1"/>
            <a:r>
              <a:rPr lang="en-US" sz="2000" b="1">
                <a:solidFill>
                  <a:schemeClr val="bg1"/>
                </a:solidFill>
              </a:rPr>
              <a:t>Cognitive Load</a:t>
            </a:r>
            <a:r>
              <a:rPr lang="en-US" sz="2000">
                <a:solidFill>
                  <a:schemeClr val="bg1"/>
                </a:solidFill>
              </a:rPr>
              <a:t> – Following the flow of operations in my head was challenging without a clear visual aid.</a:t>
            </a:r>
          </a:p>
          <a:p>
            <a:pPr lvl="1"/>
            <a:r>
              <a:rPr lang="en-US" sz="2000" b="1">
                <a:solidFill>
                  <a:schemeClr val="bg1"/>
                </a:solidFill>
              </a:rPr>
              <a:t>Problem‑Solving Strategy</a:t>
            </a:r>
            <a:r>
              <a:rPr lang="en-US" sz="2000">
                <a:solidFill>
                  <a:schemeClr val="bg1"/>
                </a:solidFill>
              </a:rPr>
              <a:t> – To overcome this, I often had to write things down step by step, which helped me organize and understand the processes more effectively.</a:t>
            </a:r>
          </a:p>
          <a:p>
            <a:endParaRPr lang="en-US" sz="2000">
              <a:solidFill>
                <a:schemeClr val="bg1"/>
              </a:solidFill>
            </a:endParaRPr>
          </a:p>
        </p:txBody>
      </p:sp>
      <p:sp>
        <p:nvSpPr>
          <p:cNvPr id="16" name="Rectangle 15">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6409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7538B5F6-7393-D459-C88D-4F49B3396D96}"/>
              </a:ext>
            </a:extLst>
          </p:cNvPr>
          <p:cNvSpPr>
            <a:spLocks noGrp="1"/>
          </p:cNvSpPr>
          <p:nvPr>
            <p:ph type="title"/>
          </p:nvPr>
        </p:nvSpPr>
        <p:spPr>
          <a:xfrm>
            <a:off x="838200" y="669925"/>
            <a:ext cx="4508946" cy="1325563"/>
          </a:xfrm>
        </p:spPr>
        <p:txBody>
          <a:bodyPr anchor="b">
            <a:normAutofit/>
          </a:bodyPr>
          <a:lstStyle/>
          <a:p>
            <a:pPr algn="r"/>
            <a:r>
              <a:rPr lang="en-US">
                <a:solidFill>
                  <a:schemeClr val="bg1"/>
                </a:solidFill>
              </a:rPr>
              <a:t>Career Skills</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AED96D0-7163-49F2-C65E-D39C50D08F38}"/>
              </a:ext>
            </a:extLst>
          </p:cNvPr>
          <p:cNvSpPr>
            <a:spLocks noGrp="1"/>
          </p:cNvSpPr>
          <p:nvPr>
            <p:ph idx="1"/>
          </p:nvPr>
        </p:nvSpPr>
        <p:spPr>
          <a:xfrm>
            <a:off x="1392667" y="2398957"/>
            <a:ext cx="9406666" cy="3526144"/>
          </a:xfrm>
        </p:spPr>
        <p:txBody>
          <a:bodyPr>
            <a:normAutofit/>
          </a:bodyPr>
          <a:lstStyle/>
          <a:p>
            <a:r>
              <a:rPr lang="en-US" sz="2000" b="1">
                <a:solidFill>
                  <a:schemeClr val="bg1"/>
                </a:solidFill>
              </a:rPr>
              <a:t>Problem‑solving</a:t>
            </a:r>
            <a:r>
              <a:rPr lang="en-US" sz="2000">
                <a:solidFill>
                  <a:schemeClr val="bg1"/>
                </a:solidFill>
              </a:rPr>
              <a:t> – Figuring out the best way to tackle different challenges.</a:t>
            </a:r>
          </a:p>
          <a:p>
            <a:r>
              <a:rPr lang="en-US" sz="2000" b="1">
                <a:solidFill>
                  <a:schemeClr val="bg1"/>
                </a:solidFill>
              </a:rPr>
              <a:t>Efficiency awareness</a:t>
            </a:r>
            <a:r>
              <a:rPr lang="en-US" sz="2000">
                <a:solidFill>
                  <a:schemeClr val="bg1"/>
                </a:solidFill>
              </a:rPr>
              <a:t> – Knowing how to compare options and pick the faster, smarter solution.</a:t>
            </a:r>
          </a:p>
          <a:p>
            <a:r>
              <a:rPr lang="en-US" sz="2000" b="1">
                <a:solidFill>
                  <a:schemeClr val="bg1"/>
                </a:solidFill>
              </a:rPr>
              <a:t>Clear communication</a:t>
            </a:r>
            <a:r>
              <a:rPr lang="en-US" sz="2000">
                <a:solidFill>
                  <a:schemeClr val="bg1"/>
                </a:solidFill>
              </a:rPr>
              <a:t> – Explaining tricky concepts in a way that makes sense to others.</a:t>
            </a:r>
          </a:p>
          <a:p>
            <a:r>
              <a:rPr lang="en-US" sz="2000" b="1">
                <a:solidFill>
                  <a:schemeClr val="bg1"/>
                </a:solidFill>
              </a:rPr>
              <a:t>Adaptability</a:t>
            </a:r>
            <a:r>
              <a:rPr lang="en-US" sz="2000">
                <a:solidFill>
                  <a:schemeClr val="bg1"/>
                </a:solidFill>
              </a:rPr>
              <a:t> – Switching between different structures and approaches depending on what the situation calls for.</a:t>
            </a:r>
          </a:p>
          <a:p>
            <a:r>
              <a:rPr lang="en-US" sz="2000" b="1">
                <a:solidFill>
                  <a:schemeClr val="bg1"/>
                </a:solidFill>
              </a:rPr>
              <a:t>Real‑world connection</a:t>
            </a:r>
            <a:r>
              <a:rPr lang="en-US" sz="2000">
                <a:solidFill>
                  <a:schemeClr val="bg1"/>
                </a:solidFill>
              </a:rPr>
              <a:t> – Seeing how these ideas apply outside the classroom and in everyday computing tasks.</a:t>
            </a:r>
          </a:p>
          <a:p>
            <a:r>
              <a:rPr lang="en-US" sz="2000" b="1">
                <a:solidFill>
                  <a:schemeClr val="bg1"/>
                </a:solidFill>
              </a:rPr>
              <a:t>Python Coding</a:t>
            </a:r>
          </a:p>
          <a:p>
            <a:endParaRPr lang="en-US" sz="200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9493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B848345F-93EC-82B0-E8DB-85E11D8807EF}"/>
              </a:ext>
            </a:extLst>
          </p:cNvPr>
          <p:cNvSpPr>
            <a:spLocks noGrp="1"/>
          </p:cNvSpPr>
          <p:nvPr>
            <p:ph type="title"/>
          </p:nvPr>
        </p:nvSpPr>
        <p:spPr>
          <a:xfrm>
            <a:off x="838200" y="669925"/>
            <a:ext cx="4508946" cy="1325563"/>
          </a:xfrm>
        </p:spPr>
        <p:txBody>
          <a:bodyPr anchor="b">
            <a:normAutofit/>
          </a:bodyPr>
          <a:lstStyle/>
          <a:p>
            <a:pPr algn="r"/>
            <a:r>
              <a:rPr lang="en-US">
                <a:solidFill>
                  <a:schemeClr val="bg1"/>
                </a:solidFill>
              </a:rPr>
              <a:t>Module 1</a:t>
            </a:r>
          </a:p>
        </p:txBody>
      </p:sp>
      <p:cxnSp>
        <p:nvCxnSpPr>
          <p:cNvPr id="19" name="Straight Connector 18">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4499D7E-5EDC-3D6B-26C5-84F51FFAFDC6}"/>
              </a:ext>
            </a:extLst>
          </p:cNvPr>
          <p:cNvSpPr>
            <a:spLocks noGrp="1"/>
          </p:cNvSpPr>
          <p:nvPr>
            <p:ph idx="1"/>
          </p:nvPr>
        </p:nvSpPr>
        <p:spPr>
          <a:xfrm>
            <a:off x="1392667" y="2398957"/>
            <a:ext cx="9406666" cy="3526144"/>
          </a:xfrm>
        </p:spPr>
        <p:txBody>
          <a:bodyPr>
            <a:normAutofit/>
          </a:bodyPr>
          <a:lstStyle/>
          <a:p>
            <a:r>
              <a:rPr lang="en-US" sz="2000">
                <a:solidFill>
                  <a:schemeClr val="bg1"/>
                </a:solidFill>
              </a:rPr>
              <a:t>Introduction to Abstract Data Types (ADT’s)</a:t>
            </a:r>
          </a:p>
          <a:p>
            <a:pPr lvl="1"/>
            <a:r>
              <a:rPr lang="en-US" sz="2000">
                <a:solidFill>
                  <a:schemeClr val="bg1"/>
                </a:solidFill>
              </a:rPr>
              <a:t>Defined by what operations are done, not how they are done</a:t>
            </a:r>
          </a:p>
          <a:p>
            <a:r>
              <a:rPr lang="en-US" sz="2000">
                <a:solidFill>
                  <a:schemeClr val="bg1"/>
                </a:solidFill>
              </a:rPr>
              <a:t>Arrays</a:t>
            </a:r>
          </a:p>
          <a:p>
            <a:pPr lvl="1"/>
            <a:r>
              <a:rPr lang="en-US" sz="2000">
                <a:solidFill>
                  <a:schemeClr val="bg1"/>
                </a:solidFill>
              </a:rPr>
              <a:t>Adding and Removing records (append &amp; remove operations)</a:t>
            </a:r>
          </a:p>
          <a:p>
            <a:pPr lvl="1"/>
            <a:r>
              <a:rPr lang="en-US" sz="2000">
                <a:solidFill>
                  <a:schemeClr val="bg1"/>
                </a:solidFill>
              </a:rPr>
              <a:t>Returning records </a:t>
            </a:r>
          </a:p>
          <a:p>
            <a:pPr lvl="1"/>
            <a:r>
              <a:rPr lang="en-US" sz="2000">
                <a:solidFill>
                  <a:schemeClr val="bg1"/>
                </a:solidFill>
              </a:rPr>
              <a:t>Resizing</a:t>
            </a:r>
          </a:p>
          <a:p>
            <a:r>
              <a:rPr lang="en-US" sz="2000">
                <a:solidFill>
                  <a:schemeClr val="bg1"/>
                </a:solidFill>
              </a:rPr>
              <a:t>Big O Notation</a:t>
            </a:r>
          </a:p>
          <a:p>
            <a:pPr lvl="1"/>
            <a:r>
              <a:rPr lang="en-US" sz="2000">
                <a:solidFill>
                  <a:schemeClr val="bg1"/>
                </a:solidFill>
              </a:rPr>
              <a:t>Best case scenarios – minimum possible # of operations</a:t>
            </a:r>
          </a:p>
          <a:p>
            <a:pPr lvl="1"/>
            <a:r>
              <a:rPr lang="en-US" sz="2000">
                <a:solidFill>
                  <a:schemeClr val="bg1"/>
                </a:solidFill>
              </a:rPr>
              <a:t>Worst case scenarios – maximum possible # of operations</a:t>
            </a:r>
          </a:p>
          <a:p>
            <a:pPr lvl="1"/>
            <a:endParaRPr lang="en-US" sz="2000">
              <a:solidFill>
                <a:schemeClr val="bg1"/>
              </a:solidFill>
            </a:endParaRPr>
          </a:p>
        </p:txBody>
      </p:sp>
      <p:sp>
        <p:nvSpPr>
          <p:cNvPr id="20" name="Rectangle 19">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13470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7A547BEC-5387-F368-6BD3-DB3DCE6E4C3D}"/>
              </a:ext>
            </a:extLst>
          </p:cNvPr>
          <p:cNvSpPr>
            <a:spLocks noGrp="1"/>
          </p:cNvSpPr>
          <p:nvPr>
            <p:ph type="title"/>
          </p:nvPr>
        </p:nvSpPr>
        <p:spPr>
          <a:xfrm>
            <a:off x="838200" y="669925"/>
            <a:ext cx="4508946" cy="1325563"/>
          </a:xfrm>
        </p:spPr>
        <p:txBody>
          <a:bodyPr anchor="b">
            <a:normAutofit/>
          </a:bodyPr>
          <a:lstStyle/>
          <a:p>
            <a:pPr algn="r"/>
            <a:r>
              <a:rPr lang="en-US">
                <a:solidFill>
                  <a:schemeClr val="bg1"/>
                </a:solidFill>
              </a:rPr>
              <a:t>Conclusion</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4AFEA30-34DB-A101-A235-FF8BC79BC62D}"/>
              </a:ext>
            </a:extLst>
          </p:cNvPr>
          <p:cNvSpPr>
            <a:spLocks noGrp="1"/>
          </p:cNvSpPr>
          <p:nvPr>
            <p:ph idx="1"/>
          </p:nvPr>
        </p:nvSpPr>
        <p:spPr>
          <a:xfrm>
            <a:off x="1392667" y="2398957"/>
            <a:ext cx="9406666" cy="3526144"/>
          </a:xfrm>
        </p:spPr>
        <p:txBody>
          <a:bodyPr>
            <a:normAutofit/>
          </a:bodyPr>
          <a:lstStyle/>
          <a:p>
            <a:r>
              <a:rPr lang="en-US" sz="2000">
                <a:solidFill>
                  <a:schemeClr val="bg1"/>
                </a:solidFill>
              </a:rPr>
              <a:t>Through this project, I explored the progression of data structures and algorithms from arrays and linked lists to stacks, queues, sorting methods, searching techniques, binary trees, and graphs. Each module demonstrated how structure and organization directly influence efficiency, scalability, and problem‑solving. Performance comparisons showed that advanced structures such as Binary Search Trees and efficient sorting methods consistently outperformed simpler approaches, highlighting the importance of choosing the right tool for the task. Overall, this journey emphasized not only the theoretical foundations of computer science but also their practical applications in real‑world scenarios, preparing me to apply these concepts in both academic and professional settings.</a:t>
            </a: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0224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8341DD0A-47A2-09D7-4CF5-456A8EF2CBF3}"/>
              </a:ext>
            </a:extLst>
          </p:cNvPr>
          <p:cNvSpPr>
            <a:spLocks noGrp="1"/>
          </p:cNvSpPr>
          <p:nvPr>
            <p:ph type="title"/>
          </p:nvPr>
        </p:nvSpPr>
        <p:spPr>
          <a:xfrm>
            <a:off x="838200" y="669925"/>
            <a:ext cx="4508946" cy="1325563"/>
          </a:xfrm>
        </p:spPr>
        <p:txBody>
          <a:bodyPr anchor="b">
            <a:normAutofit/>
          </a:bodyPr>
          <a:lstStyle/>
          <a:p>
            <a:pPr algn="r"/>
            <a:r>
              <a:rPr lang="en-US">
                <a:solidFill>
                  <a:schemeClr val="bg1"/>
                </a:solidFill>
              </a:rPr>
              <a:t>References</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0BE0742-945D-BC1C-D243-9A17FC4C0151}"/>
              </a:ext>
            </a:extLst>
          </p:cNvPr>
          <p:cNvSpPr>
            <a:spLocks noGrp="1"/>
          </p:cNvSpPr>
          <p:nvPr>
            <p:ph idx="1"/>
          </p:nvPr>
        </p:nvSpPr>
        <p:spPr>
          <a:xfrm>
            <a:off x="1392667" y="2398957"/>
            <a:ext cx="9406666" cy="3526144"/>
          </a:xfrm>
        </p:spPr>
        <p:txBody>
          <a:bodyPr>
            <a:normAutofit/>
          </a:bodyPr>
          <a:lstStyle/>
          <a:p>
            <a:r>
              <a:rPr lang="en-US" sz="2000">
                <a:solidFill>
                  <a:schemeClr val="bg1"/>
                </a:solidFill>
              </a:rPr>
              <a:t>GeeksforGeeks. (2025, October 18). </a:t>
            </a:r>
            <a:r>
              <a:rPr lang="en-US" sz="2000" i="1">
                <a:solidFill>
                  <a:schemeClr val="bg1"/>
                </a:solidFill>
              </a:rPr>
              <a:t>Types of trees</a:t>
            </a:r>
            <a:r>
              <a:rPr lang="en-US" sz="2000">
                <a:solidFill>
                  <a:schemeClr val="bg1"/>
                </a:solidFill>
              </a:rPr>
              <a:t>. GeeksforGeeks. https://www.geeksforgeeks.org/dsa/types-of-trees-in-data-structures/</a:t>
            </a:r>
          </a:p>
          <a:p>
            <a:r>
              <a:rPr lang="en-US" sz="2000" i="1">
                <a:solidFill>
                  <a:schemeClr val="bg1"/>
                </a:solidFill>
              </a:rPr>
              <a:t>IT위키</a:t>
            </a:r>
            <a:r>
              <a:rPr lang="en-US" sz="2000">
                <a:solidFill>
                  <a:schemeClr val="bg1"/>
                </a:solidFill>
              </a:rPr>
              <a:t>. (n.d.). https://itwiki.kr/w/%EC%97%B0%EA%B2%B0_%EB%A6%AC%EC%8A%A4%ED%8A%B8#google_vignette</a:t>
            </a:r>
          </a:p>
          <a:p>
            <a:endParaRPr lang="en-US" sz="200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8963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 name="Rectangle 102">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itle 4">
            <a:extLst>
              <a:ext uri="{FF2B5EF4-FFF2-40B4-BE49-F238E27FC236}">
                <a16:creationId xmlns:a16="http://schemas.microsoft.com/office/drawing/2014/main" id="{719436DE-4C00-03AF-9D85-035B86210F5E}"/>
              </a:ext>
            </a:extLst>
          </p:cNvPr>
          <p:cNvSpPr>
            <a:spLocks noGrp="1"/>
          </p:cNvSpPr>
          <p:nvPr>
            <p:ph type="title"/>
          </p:nvPr>
        </p:nvSpPr>
        <p:spPr>
          <a:xfrm>
            <a:off x="1295400" y="669925"/>
            <a:ext cx="4800600" cy="1325563"/>
          </a:xfrm>
        </p:spPr>
        <p:txBody>
          <a:bodyPr vert="horz" lIns="91440" tIns="45720" rIns="91440" bIns="45720" rtlCol="0" anchor="b">
            <a:normAutofit/>
          </a:bodyPr>
          <a:lstStyle/>
          <a:p>
            <a:r>
              <a:rPr lang="en-US">
                <a:solidFill>
                  <a:schemeClr val="bg1"/>
                </a:solidFill>
              </a:rPr>
              <a:t>Python Code – Sorted Arrays</a:t>
            </a:r>
          </a:p>
        </p:txBody>
      </p:sp>
      <p:cxnSp>
        <p:nvCxnSpPr>
          <p:cNvPr id="104" name="Straight Connector 103">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Content Placeholder 11" descr="A screen shot of a computer program&#10;&#10;AI-generated content may be incorrect.">
            <a:extLst>
              <a:ext uri="{FF2B5EF4-FFF2-40B4-BE49-F238E27FC236}">
                <a16:creationId xmlns:a16="http://schemas.microsoft.com/office/drawing/2014/main" id="{BFD497BB-5D56-844D-35FB-EEBE7DEEEBD0}"/>
              </a:ext>
            </a:extLst>
          </p:cNvPr>
          <p:cNvPicPr>
            <a:picLocks noChangeAspect="1"/>
          </p:cNvPicPr>
          <p:nvPr/>
        </p:nvPicPr>
        <p:blipFill>
          <a:blip r:embed="rId2"/>
          <a:stretch>
            <a:fillRect/>
          </a:stretch>
        </p:blipFill>
        <p:spPr>
          <a:xfrm>
            <a:off x="1667908" y="2340380"/>
            <a:ext cx="4055584" cy="4141874"/>
          </a:xfrm>
          <a:prstGeom prst="rect">
            <a:avLst/>
          </a:prstGeom>
        </p:spPr>
      </p:pic>
      <p:pic>
        <p:nvPicPr>
          <p:cNvPr id="10" name="Content Placeholder 9" descr="A screen shot of a computer program">
            <a:extLst>
              <a:ext uri="{FF2B5EF4-FFF2-40B4-BE49-F238E27FC236}">
                <a16:creationId xmlns:a16="http://schemas.microsoft.com/office/drawing/2014/main" id="{0A572C9C-73E0-6738-D29A-8538DC866F83}"/>
              </a:ext>
            </a:extLst>
          </p:cNvPr>
          <p:cNvPicPr>
            <a:picLocks noChangeAspect="1"/>
          </p:cNvPicPr>
          <p:nvPr/>
        </p:nvPicPr>
        <p:blipFill>
          <a:blip r:embed="rId3"/>
          <a:stretch>
            <a:fillRect/>
          </a:stretch>
        </p:blipFill>
        <p:spPr>
          <a:xfrm>
            <a:off x="6719530" y="1657978"/>
            <a:ext cx="4288839" cy="4522777"/>
          </a:xfrm>
          <a:prstGeom prst="rect">
            <a:avLst/>
          </a:prstGeom>
        </p:spPr>
      </p:pic>
      <p:cxnSp>
        <p:nvCxnSpPr>
          <p:cNvPr id="105" name="Straight Connector 104">
            <a:extLst>
              <a:ext uri="{FF2B5EF4-FFF2-40B4-BE49-F238E27FC236}">
                <a16:creationId xmlns:a16="http://schemas.microsoft.com/office/drawing/2014/main" id="{B7188D9B-1674-419B-A379-D1632A7EC3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29053"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1876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2BCC8972-BC3B-86DB-86EB-4027F4A3458C}"/>
              </a:ext>
            </a:extLst>
          </p:cNvPr>
          <p:cNvSpPr>
            <a:spLocks noGrp="1"/>
          </p:cNvSpPr>
          <p:nvPr>
            <p:ph type="title"/>
          </p:nvPr>
        </p:nvSpPr>
        <p:spPr>
          <a:xfrm>
            <a:off x="1295400" y="669925"/>
            <a:ext cx="4800600" cy="1325563"/>
          </a:xfrm>
        </p:spPr>
        <p:txBody>
          <a:bodyPr vert="horz" lIns="91440" tIns="45720" rIns="91440" bIns="45720" rtlCol="0" anchor="b">
            <a:normAutofit/>
          </a:bodyPr>
          <a:lstStyle/>
          <a:p>
            <a:r>
              <a:rPr lang="en-US">
                <a:solidFill>
                  <a:schemeClr val="bg1"/>
                </a:solidFill>
              </a:rPr>
              <a:t>Python Code Output – Sorted Arrays</a:t>
            </a:r>
          </a:p>
        </p:txBody>
      </p:sp>
      <p:cxnSp>
        <p:nvCxnSpPr>
          <p:cNvPr id="16" name="Straight Connector 15">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3A0E520-138D-C58E-C447-37B1FD5A0D32}"/>
              </a:ext>
            </a:extLst>
          </p:cNvPr>
          <p:cNvSpPr txBox="1"/>
          <p:nvPr/>
        </p:nvSpPr>
        <p:spPr>
          <a:xfrm>
            <a:off x="1295400" y="2288833"/>
            <a:ext cx="4800600" cy="3711571"/>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a:solidFill>
                  <a:schemeClr val="bg1"/>
                </a:solidFill>
              </a:rPr>
              <a:t>This shows that each scenario was timed as evident in the code from the previous slide. The records and the times were displayed.</a:t>
            </a:r>
          </a:p>
        </p:txBody>
      </p:sp>
      <p:pic>
        <p:nvPicPr>
          <p:cNvPr id="8" name="Content Placeholder 7" descr="A computer screen shot of a computer">
            <a:extLst>
              <a:ext uri="{FF2B5EF4-FFF2-40B4-BE49-F238E27FC236}">
                <a16:creationId xmlns:a16="http://schemas.microsoft.com/office/drawing/2014/main" id="{FB1BC6C1-8ADC-DB2F-1B3E-83DEC08B09E1}"/>
              </a:ext>
            </a:extLst>
          </p:cNvPr>
          <p:cNvPicPr>
            <a:picLocks noGrp="1" noChangeAspect="1"/>
          </p:cNvPicPr>
          <p:nvPr>
            <p:ph sz="half" idx="2"/>
          </p:nvPr>
        </p:nvPicPr>
        <p:blipFill>
          <a:blip r:embed="rId2"/>
          <a:stretch>
            <a:fillRect/>
          </a:stretch>
        </p:blipFill>
        <p:spPr>
          <a:xfrm>
            <a:off x="1138492" y="4021828"/>
            <a:ext cx="4562273" cy="2132770"/>
          </a:xfrm>
          <a:prstGeom prst="rect">
            <a:avLst/>
          </a:prstGeom>
        </p:spPr>
      </p:pic>
      <p:pic>
        <p:nvPicPr>
          <p:cNvPr id="6" name="Content Placeholder 5" descr="A screenshot of a computer&#10;&#10;AI-generated content may be incorrect.">
            <a:extLst>
              <a:ext uri="{FF2B5EF4-FFF2-40B4-BE49-F238E27FC236}">
                <a16:creationId xmlns:a16="http://schemas.microsoft.com/office/drawing/2014/main" id="{214B6774-B7D1-05F9-2555-F0BF0358627E}"/>
              </a:ext>
            </a:extLst>
          </p:cNvPr>
          <p:cNvPicPr>
            <a:picLocks noGrp="1" noChangeAspect="1"/>
          </p:cNvPicPr>
          <p:nvPr>
            <p:ph sz="half" idx="1"/>
          </p:nvPr>
        </p:nvPicPr>
        <p:blipFill>
          <a:blip r:embed="rId3"/>
          <a:srcRect t="1822"/>
          <a:stretch>
            <a:fillRect/>
          </a:stretch>
        </p:blipFill>
        <p:spPr>
          <a:xfrm>
            <a:off x="6761782" y="1574752"/>
            <a:ext cx="4562263" cy="2969287"/>
          </a:xfrm>
          <a:prstGeom prst="rect">
            <a:avLst/>
          </a:prstGeom>
        </p:spPr>
      </p:pic>
      <p:cxnSp>
        <p:nvCxnSpPr>
          <p:cNvPr id="18" name="Straight Connector 17">
            <a:extLst>
              <a:ext uri="{FF2B5EF4-FFF2-40B4-BE49-F238E27FC236}">
                <a16:creationId xmlns:a16="http://schemas.microsoft.com/office/drawing/2014/main" id="{B7188D9B-1674-419B-A379-D1632A7EC3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29053"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551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854BF-8453-AB1F-3402-83E80637F5BE}"/>
              </a:ext>
            </a:extLst>
          </p:cNvPr>
          <p:cNvSpPr>
            <a:spLocks noGrp="1"/>
          </p:cNvSpPr>
          <p:nvPr>
            <p:ph type="title"/>
          </p:nvPr>
        </p:nvSpPr>
        <p:spPr/>
        <p:txBody>
          <a:bodyPr/>
          <a:lstStyle/>
          <a:p>
            <a:r>
              <a:rPr lang="en-US" dirty="0">
                <a:solidFill>
                  <a:schemeClr val="bg1">
                    <a:lumMod val="95000"/>
                  </a:schemeClr>
                </a:solidFill>
              </a:rPr>
              <a:t>Sorted vs. Unsorted Array Runtimes</a:t>
            </a:r>
          </a:p>
        </p:txBody>
      </p:sp>
      <p:sp>
        <p:nvSpPr>
          <p:cNvPr id="4" name="Content Placeholder 3">
            <a:extLst>
              <a:ext uri="{FF2B5EF4-FFF2-40B4-BE49-F238E27FC236}">
                <a16:creationId xmlns:a16="http://schemas.microsoft.com/office/drawing/2014/main" id="{3E92EB1D-4689-CEAC-C308-85579FF79479}"/>
              </a:ext>
            </a:extLst>
          </p:cNvPr>
          <p:cNvSpPr>
            <a:spLocks noGrp="1"/>
          </p:cNvSpPr>
          <p:nvPr>
            <p:ph sz="half" idx="1"/>
          </p:nvPr>
        </p:nvSpPr>
        <p:spPr>
          <a:xfrm>
            <a:off x="629265" y="1825625"/>
            <a:ext cx="3726425" cy="4004904"/>
          </a:xfrm>
          <a:solidFill>
            <a:schemeClr val="tx1">
              <a:lumMod val="95000"/>
              <a:lumOff val="5000"/>
            </a:schemeClr>
          </a:solidFill>
        </p:spPr>
        <p:txBody>
          <a:bodyPr>
            <a:normAutofit fontScale="77500" lnSpcReduction="20000"/>
          </a:bodyPr>
          <a:lstStyle/>
          <a:p>
            <a:pPr marL="0" indent="0">
              <a:buNone/>
            </a:pPr>
            <a:r>
              <a:rPr lang="en-US" dirty="0">
                <a:solidFill>
                  <a:schemeClr val="bg1">
                    <a:lumMod val="95000"/>
                  </a:schemeClr>
                </a:solidFill>
              </a:rPr>
              <a:t>In each scenario, both sorted and unsorted array lists were evaluated to explore whether sorting influenced performance. The first scenario involved adding and removing records, the second focused on displaying random records, and the third combined both operations. While results varied across cases, the general observation was that sorted data often provided an advantage over unsorted data.</a:t>
            </a:r>
          </a:p>
        </p:txBody>
      </p:sp>
      <p:graphicFrame>
        <p:nvGraphicFramePr>
          <p:cNvPr id="6" name="Object 5">
            <a:extLst>
              <a:ext uri="{FF2B5EF4-FFF2-40B4-BE49-F238E27FC236}">
                <a16:creationId xmlns:a16="http://schemas.microsoft.com/office/drawing/2014/main" id="{A5D699EE-C190-AAC1-7E6D-B375765A1C0E}"/>
              </a:ext>
            </a:extLst>
          </p:cNvPr>
          <p:cNvGraphicFramePr>
            <a:graphicFrameLocks noChangeAspect="1"/>
          </p:cNvGraphicFramePr>
          <p:nvPr>
            <p:extLst>
              <p:ext uri="{D42A27DB-BD31-4B8C-83A1-F6EECF244321}">
                <p14:modId xmlns:p14="http://schemas.microsoft.com/office/powerpoint/2010/main" val="4016439151"/>
              </p:ext>
            </p:extLst>
          </p:nvPr>
        </p:nvGraphicFramePr>
        <p:xfrm>
          <a:off x="4707192" y="2160101"/>
          <a:ext cx="6898671" cy="2461060"/>
        </p:xfrm>
        <a:graphic>
          <a:graphicData uri="http://schemas.openxmlformats.org/presentationml/2006/ole">
            <mc:AlternateContent xmlns:mc="http://schemas.openxmlformats.org/markup-compatibility/2006">
              <mc:Choice xmlns:v="urn:schemas-microsoft-com:vml" Requires="v">
                <p:oleObj name="Worksheet" r:id="rId2" imgW="5402615" imgH="1928017" progId="Excel.Sheet.12">
                  <p:embed/>
                </p:oleObj>
              </mc:Choice>
              <mc:Fallback>
                <p:oleObj name="Worksheet" r:id="rId2" imgW="5402615" imgH="1928017" progId="Excel.Sheet.12">
                  <p:embed/>
                  <p:pic>
                    <p:nvPicPr>
                      <p:cNvPr id="6" name="Object 5">
                        <a:extLst>
                          <a:ext uri="{FF2B5EF4-FFF2-40B4-BE49-F238E27FC236}">
                            <a16:creationId xmlns:a16="http://schemas.microsoft.com/office/drawing/2014/main" id="{A5D699EE-C190-AAC1-7E6D-B375765A1C0E}"/>
                          </a:ext>
                        </a:extLst>
                      </p:cNvPr>
                      <p:cNvPicPr/>
                      <p:nvPr/>
                    </p:nvPicPr>
                    <p:blipFill>
                      <a:blip r:embed="rId3"/>
                      <a:stretch>
                        <a:fillRect/>
                      </a:stretch>
                    </p:blipFill>
                    <p:spPr>
                      <a:xfrm>
                        <a:off x="4707192" y="2160101"/>
                        <a:ext cx="6898671" cy="2461060"/>
                      </a:xfrm>
                      <a:prstGeom prst="rect">
                        <a:avLst/>
                      </a:prstGeom>
                      <a:solidFill>
                        <a:schemeClr val="bg1">
                          <a:lumMod val="85000"/>
                        </a:schemeClr>
                      </a:solidFill>
                    </p:spPr>
                  </p:pic>
                </p:oleObj>
              </mc:Fallback>
            </mc:AlternateContent>
          </a:graphicData>
        </a:graphic>
      </p:graphicFrame>
    </p:spTree>
    <p:extLst>
      <p:ext uri="{BB962C8B-B14F-4D97-AF65-F5344CB8AC3E}">
        <p14:creationId xmlns:p14="http://schemas.microsoft.com/office/powerpoint/2010/main" val="2056586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C3D4B9D-0C67-B7F9-579E-1F37E4336620}"/>
            </a:ext>
          </a:extLst>
        </p:cNvPr>
        <p:cNvGrpSpPr/>
        <p:nvPr/>
      </p:nvGrpSpPr>
      <p:grpSpPr>
        <a:xfrm>
          <a:off x="0" y="0"/>
          <a:ext cx="0" cy="0"/>
          <a:chOff x="0" y="0"/>
          <a:chExt cx="0" cy="0"/>
        </a:xfrm>
      </p:grpSpPr>
      <p:sp>
        <p:nvSpPr>
          <p:cNvPr id="1073" name="Rectangle 1072">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5971E3B8-3CDD-2D1E-C6DB-C2C7843E368F}"/>
              </a:ext>
            </a:extLst>
          </p:cNvPr>
          <p:cNvSpPr>
            <a:spLocks noGrp="1"/>
          </p:cNvSpPr>
          <p:nvPr>
            <p:ph type="title"/>
          </p:nvPr>
        </p:nvSpPr>
        <p:spPr>
          <a:xfrm>
            <a:off x="1295400" y="669925"/>
            <a:ext cx="4800600" cy="1325563"/>
          </a:xfrm>
        </p:spPr>
        <p:txBody>
          <a:bodyPr anchor="b">
            <a:normAutofit/>
          </a:bodyPr>
          <a:lstStyle/>
          <a:p>
            <a:r>
              <a:rPr lang="en-US">
                <a:solidFill>
                  <a:schemeClr val="bg1"/>
                </a:solidFill>
              </a:rPr>
              <a:t>Module 2</a:t>
            </a:r>
          </a:p>
        </p:txBody>
      </p:sp>
      <p:cxnSp>
        <p:nvCxnSpPr>
          <p:cNvPr id="1075" name="Straight Connector 1074">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D0DAAA3-43C6-9192-D1B0-0E257E467299}"/>
              </a:ext>
            </a:extLst>
          </p:cNvPr>
          <p:cNvSpPr>
            <a:spLocks noGrp="1"/>
          </p:cNvSpPr>
          <p:nvPr>
            <p:ph idx="1"/>
          </p:nvPr>
        </p:nvSpPr>
        <p:spPr>
          <a:xfrm>
            <a:off x="1295400" y="2288833"/>
            <a:ext cx="4800590" cy="4051674"/>
          </a:xfrm>
        </p:spPr>
        <p:txBody>
          <a:bodyPr>
            <a:normAutofit fontScale="92500"/>
          </a:bodyPr>
          <a:lstStyle/>
          <a:p>
            <a:r>
              <a:rPr lang="en-US" sz="1400" b="1" dirty="0">
                <a:solidFill>
                  <a:schemeClr val="bg1"/>
                </a:solidFill>
              </a:rPr>
              <a:t>Singly Linked List</a:t>
            </a:r>
            <a:endParaRPr lang="en-US" sz="1400" dirty="0">
              <a:solidFill>
                <a:schemeClr val="bg1"/>
              </a:solidFill>
            </a:endParaRPr>
          </a:p>
          <a:p>
            <a:pPr lvl="1"/>
            <a:r>
              <a:rPr lang="en-US" sz="1400" dirty="0">
                <a:solidFill>
                  <a:schemeClr val="bg1"/>
                </a:solidFill>
              </a:rPr>
              <a:t>Each node points to the next one only</a:t>
            </a:r>
          </a:p>
          <a:p>
            <a:r>
              <a:rPr lang="en-US" sz="1400" b="1" dirty="0">
                <a:solidFill>
                  <a:schemeClr val="bg1"/>
                </a:solidFill>
              </a:rPr>
              <a:t>Doubly Linked List</a:t>
            </a:r>
            <a:endParaRPr lang="en-US" sz="1400" dirty="0">
              <a:solidFill>
                <a:schemeClr val="bg1"/>
              </a:solidFill>
            </a:endParaRPr>
          </a:p>
          <a:p>
            <a:pPr lvl="1"/>
            <a:r>
              <a:rPr lang="en-US" sz="1400" dirty="0">
                <a:solidFill>
                  <a:schemeClr val="bg1"/>
                </a:solidFill>
              </a:rPr>
              <a:t>Each node points to both the next and previous nodes</a:t>
            </a:r>
          </a:p>
          <a:p>
            <a:r>
              <a:rPr lang="en-US" sz="1400" b="1" dirty="0">
                <a:solidFill>
                  <a:schemeClr val="bg1"/>
                </a:solidFill>
              </a:rPr>
              <a:t>Traversal</a:t>
            </a:r>
            <a:endParaRPr lang="en-US" sz="1400" dirty="0">
              <a:solidFill>
                <a:schemeClr val="bg1"/>
              </a:solidFill>
            </a:endParaRPr>
          </a:p>
          <a:p>
            <a:pPr lvl="1"/>
            <a:r>
              <a:rPr lang="en-US" sz="1400" dirty="0">
                <a:solidFill>
                  <a:schemeClr val="bg1"/>
                </a:solidFill>
              </a:rPr>
              <a:t>Moving through the list one node at a time</a:t>
            </a:r>
          </a:p>
          <a:p>
            <a:pPr lvl="1"/>
            <a:r>
              <a:rPr lang="en-US" sz="1400" dirty="0">
                <a:solidFill>
                  <a:schemeClr val="bg1"/>
                </a:solidFill>
              </a:rPr>
              <a:t>Reverse traversal – starting at the tail node</a:t>
            </a:r>
          </a:p>
          <a:p>
            <a:r>
              <a:rPr lang="en-US" sz="1400" b="1" dirty="0">
                <a:solidFill>
                  <a:schemeClr val="bg1"/>
                </a:solidFill>
              </a:rPr>
              <a:t>Prepend</a:t>
            </a:r>
            <a:endParaRPr lang="en-US" sz="1400" dirty="0">
              <a:solidFill>
                <a:schemeClr val="bg1"/>
              </a:solidFill>
            </a:endParaRPr>
          </a:p>
          <a:p>
            <a:pPr lvl="1"/>
            <a:r>
              <a:rPr lang="en-US" sz="1400" dirty="0">
                <a:solidFill>
                  <a:schemeClr val="bg1"/>
                </a:solidFill>
              </a:rPr>
              <a:t>Adding a new node at the beginning of the list</a:t>
            </a:r>
          </a:p>
          <a:p>
            <a:r>
              <a:rPr lang="en-US" sz="1400" b="1" dirty="0">
                <a:solidFill>
                  <a:schemeClr val="bg1"/>
                </a:solidFill>
              </a:rPr>
              <a:t>Node</a:t>
            </a:r>
            <a:endParaRPr lang="en-US" sz="1400" dirty="0">
              <a:solidFill>
                <a:schemeClr val="bg1"/>
              </a:solidFill>
            </a:endParaRPr>
          </a:p>
          <a:p>
            <a:pPr lvl="1"/>
            <a:r>
              <a:rPr lang="en-US" sz="1400" dirty="0">
                <a:solidFill>
                  <a:schemeClr val="bg1"/>
                </a:solidFill>
              </a:rPr>
              <a:t>A single element in the list, holding data and links</a:t>
            </a:r>
          </a:p>
          <a:p>
            <a:r>
              <a:rPr lang="en-US" sz="1400" b="1" dirty="0">
                <a:solidFill>
                  <a:schemeClr val="bg1"/>
                </a:solidFill>
              </a:rPr>
              <a:t>Head</a:t>
            </a:r>
            <a:endParaRPr lang="en-US" sz="1400" dirty="0">
              <a:solidFill>
                <a:schemeClr val="bg1"/>
              </a:solidFill>
            </a:endParaRPr>
          </a:p>
          <a:p>
            <a:pPr lvl="1"/>
            <a:r>
              <a:rPr lang="en-US" sz="1400" dirty="0">
                <a:solidFill>
                  <a:schemeClr val="bg1"/>
                </a:solidFill>
              </a:rPr>
              <a:t>The first node in the list</a:t>
            </a:r>
          </a:p>
          <a:p>
            <a:r>
              <a:rPr lang="en-US" sz="1400" b="1" dirty="0">
                <a:solidFill>
                  <a:schemeClr val="bg1"/>
                </a:solidFill>
              </a:rPr>
              <a:t>Tail</a:t>
            </a:r>
          </a:p>
          <a:p>
            <a:pPr lvl="1"/>
            <a:r>
              <a:rPr lang="en-US" sz="1400" dirty="0">
                <a:solidFill>
                  <a:schemeClr val="bg1"/>
                </a:solidFill>
              </a:rPr>
              <a:t>The last node in the list</a:t>
            </a:r>
          </a:p>
          <a:p>
            <a:pPr lvl="1"/>
            <a:endParaRPr lang="en-US" sz="1400" dirty="0">
              <a:solidFill>
                <a:schemeClr val="bg1"/>
              </a:solidFill>
            </a:endParaRPr>
          </a:p>
        </p:txBody>
      </p:sp>
      <p:pic>
        <p:nvPicPr>
          <p:cNvPr id="1027" name="Picture 3" descr="연결 리스트 - IT 위키">
            <a:extLst>
              <a:ext uri="{FF2B5EF4-FFF2-40B4-BE49-F238E27FC236}">
                <a16:creationId xmlns:a16="http://schemas.microsoft.com/office/drawing/2014/main" id="{677513DA-2D6E-E68C-5C95-A9A5DFB8C71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74650" y="2402491"/>
            <a:ext cx="4562263" cy="2053018"/>
          </a:xfrm>
          <a:prstGeom prst="rect">
            <a:avLst/>
          </a:prstGeom>
          <a:noFill/>
          <a:extLst>
            <a:ext uri="{909E8E84-426E-40DD-AFC4-6F175D3DCCD1}">
              <a14:hiddenFill xmlns:a14="http://schemas.microsoft.com/office/drawing/2010/main">
                <a:solidFill>
                  <a:srgbClr val="FFFFFF"/>
                </a:solidFill>
              </a14:hiddenFill>
            </a:ext>
          </a:extLst>
        </p:spPr>
      </p:pic>
      <p:cxnSp>
        <p:nvCxnSpPr>
          <p:cNvPr id="1077" name="Straight Connector 1076">
            <a:extLst>
              <a:ext uri="{FF2B5EF4-FFF2-40B4-BE49-F238E27FC236}">
                <a16:creationId xmlns:a16="http://schemas.microsoft.com/office/drawing/2014/main" id="{B7188D9B-1674-419B-A379-D1632A7EC3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29053"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797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D9F62E-60C0-0C77-7DF7-F939B6020C2E}"/>
            </a:ext>
          </a:extLst>
        </p:cNvPr>
        <p:cNvGrpSpPr/>
        <p:nvPr/>
      </p:nvGrpSpPr>
      <p:grpSpPr>
        <a:xfrm>
          <a:off x="0" y="0"/>
          <a:ext cx="0" cy="0"/>
          <a:chOff x="0" y="0"/>
          <a:chExt cx="0" cy="0"/>
        </a:xfrm>
      </p:grpSpPr>
      <p:sp>
        <p:nvSpPr>
          <p:cNvPr id="31" name="Rectangle 30">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itle 4">
            <a:extLst>
              <a:ext uri="{FF2B5EF4-FFF2-40B4-BE49-F238E27FC236}">
                <a16:creationId xmlns:a16="http://schemas.microsoft.com/office/drawing/2014/main" id="{182752FE-3695-46BF-9055-B356E2FA8C4A}"/>
              </a:ext>
            </a:extLst>
          </p:cNvPr>
          <p:cNvSpPr>
            <a:spLocks noGrp="1"/>
          </p:cNvSpPr>
          <p:nvPr>
            <p:ph type="title"/>
          </p:nvPr>
        </p:nvSpPr>
        <p:spPr>
          <a:xfrm>
            <a:off x="1295400" y="669925"/>
            <a:ext cx="4800600" cy="1325563"/>
          </a:xfrm>
        </p:spPr>
        <p:txBody>
          <a:bodyPr vert="horz" lIns="91440" tIns="45720" rIns="91440" bIns="45720" rtlCol="0" anchor="b">
            <a:normAutofit/>
          </a:bodyPr>
          <a:lstStyle/>
          <a:p>
            <a:r>
              <a:rPr lang="en-US">
                <a:solidFill>
                  <a:schemeClr val="bg1"/>
                </a:solidFill>
              </a:rPr>
              <a:t>Python Code – Sorted Lists</a:t>
            </a:r>
          </a:p>
        </p:txBody>
      </p:sp>
      <p:cxnSp>
        <p:nvCxnSpPr>
          <p:cNvPr id="33" name="Straight Connector 32">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Content Placeholder 10" descr="A screen shot of a computer program">
            <a:extLst>
              <a:ext uri="{FF2B5EF4-FFF2-40B4-BE49-F238E27FC236}">
                <a16:creationId xmlns:a16="http://schemas.microsoft.com/office/drawing/2014/main" id="{BC914D80-1EEB-3008-DFD4-B82C338D4FDC}"/>
              </a:ext>
            </a:extLst>
          </p:cNvPr>
          <p:cNvPicPr>
            <a:picLocks noChangeAspect="1"/>
          </p:cNvPicPr>
          <p:nvPr/>
        </p:nvPicPr>
        <p:blipFill>
          <a:blip r:embed="rId2"/>
          <a:stretch>
            <a:fillRect/>
          </a:stretch>
        </p:blipFill>
        <p:spPr>
          <a:xfrm>
            <a:off x="1192366" y="2546537"/>
            <a:ext cx="4256666" cy="3490466"/>
          </a:xfrm>
          <a:prstGeom prst="rect">
            <a:avLst/>
          </a:prstGeom>
        </p:spPr>
      </p:pic>
      <p:pic>
        <p:nvPicPr>
          <p:cNvPr id="8" name="Content Placeholder 7" descr="A screenshot of a computer program">
            <a:extLst>
              <a:ext uri="{FF2B5EF4-FFF2-40B4-BE49-F238E27FC236}">
                <a16:creationId xmlns:a16="http://schemas.microsoft.com/office/drawing/2014/main" id="{816D1B00-425A-2A00-E210-CB219567ECEE}"/>
              </a:ext>
            </a:extLst>
          </p:cNvPr>
          <p:cNvPicPr>
            <a:picLocks noChangeAspect="1"/>
          </p:cNvPicPr>
          <p:nvPr/>
        </p:nvPicPr>
        <p:blipFill>
          <a:blip r:embed="rId3"/>
          <a:stretch>
            <a:fillRect/>
          </a:stretch>
        </p:blipFill>
        <p:spPr>
          <a:xfrm>
            <a:off x="6662061" y="1272363"/>
            <a:ext cx="4337573" cy="4313274"/>
          </a:xfrm>
          <a:prstGeom prst="rect">
            <a:avLst/>
          </a:prstGeom>
        </p:spPr>
      </p:pic>
      <p:cxnSp>
        <p:nvCxnSpPr>
          <p:cNvPr id="35" name="Straight Connector 34">
            <a:extLst>
              <a:ext uri="{FF2B5EF4-FFF2-40B4-BE49-F238E27FC236}">
                <a16:creationId xmlns:a16="http://schemas.microsoft.com/office/drawing/2014/main" id="{B7188D9B-1674-419B-A379-D1632A7EC3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29053"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7263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790BFAE-F923-7EBE-BC91-AE574048C2CD}"/>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6FF1844D-A361-1A05-DF20-F47CE48A3D8E}"/>
              </a:ext>
            </a:extLst>
          </p:cNvPr>
          <p:cNvSpPr>
            <a:spLocks noGrp="1"/>
          </p:cNvSpPr>
          <p:nvPr>
            <p:ph type="title"/>
          </p:nvPr>
        </p:nvSpPr>
        <p:spPr>
          <a:xfrm>
            <a:off x="1295400" y="669925"/>
            <a:ext cx="4800600" cy="1325563"/>
          </a:xfrm>
        </p:spPr>
        <p:txBody>
          <a:bodyPr vert="horz" lIns="91440" tIns="45720" rIns="91440" bIns="45720" rtlCol="0" anchor="b">
            <a:normAutofit/>
          </a:bodyPr>
          <a:lstStyle/>
          <a:p>
            <a:r>
              <a:rPr lang="en-US">
                <a:solidFill>
                  <a:schemeClr val="bg1"/>
                </a:solidFill>
              </a:rPr>
              <a:t>Python Code Output – Sorted Arrays</a:t>
            </a:r>
          </a:p>
        </p:txBody>
      </p:sp>
      <p:cxnSp>
        <p:nvCxnSpPr>
          <p:cNvPr id="27" name="Straight Connector 26">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9FEBA4F-7D29-E9CD-6741-096DF2B7B413}"/>
              </a:ext>
            </a:extLst>
          </p:cNvPr>
          <p:cNvSpPr txBox="1"/>
          <p:nvPr/>
        </p:nvSpPr>
        <p:spPr>
          <a:xfrm>
            <a:off x="1295400" y="2288833"/>
            <a:ext cx="4800600" cy="3711571"/>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a:solidFill>
                  <a:schemeClr val="bg1"/>
                </a:solidFill>
              </a:rPr>
              <a:t>Once again, this shows that each scenario was timed as evident in the code from the previous slide. The records and the times were displayed for linked lists.</a:t>
            </a:r>
          </a:p>
        </p:txBody>
      </p:sp>
      <p:pic>
        <p:nvPicPr>
          <p:cNvPr id="11" name="Content Placeholder 10" descr="A screenshot of a computer error">
            <a:extLst>
              <a:ext uri="{FF2B5EF4-FFF2-40B4-BE49-F238E27FC236}">
                <a16:creationId xmlns:a16="http://schemas.microsoft.com/office/drawing/2014/main" id="{7835ABD8-4F6E-FD07-7149-DA1EF706AE09}"/>
              </a:ext>
            </a:extLst>
          </p:cNvPr>
          <p:cNvPicPr>
            <a:picLocks noGrp="1" noChangeAspect="1"/>
          </p:cNvPicPr>
          <p:nvPr>
            <p:ph sz="half" idx="1"/>
          </p:nvPr>
        </p:nvPicPr>
        <p:blipFill>
          <a:blip r:embed="rId2"/>
          <a:srcRect t="2178"/>
          <a:stretch>
            <a:fillRect/>
          </a:stretch>
        </p:blipFill>
        <p:spPr>
          <a:xfrm>
            <a:off x="1414563" y="4052681"/>
            <a:ext cx="4562273" cy="1979116"/>
          </a:xfrm>
          <a:prstGeom prst="rect">
            <a:avLst/>
          </a:prstGeom>
        </p:spPr>
      </p:pic>
      <p:pic>
        <p:nvPicPr>
          <p:cNvPr id="13" name="Content Placeholder 12" descr="A screen shot of a computer">
            <a:extLst>
              <a:ext uri="{FF2B5EF4-FFF2-40B4-BE49-F238E27FC236}">
                <a16:creationId xmlns:a16="http://schemas.microsoft.com/office/drawing/2014/main" id="{909B95DE-6A8A-498B-7AD2-8608800FA376}"/>
              </a:ext>
            </a:extLst>
          </p:cNvPr>
          <p:cNvPicPr>
            <a:picLocks noGrp="1" noChangeAspect="1"/>
          </p:cNvPicPr>
          <p:nvPr>
            <p:ph sz="half" idx="2"/>
          </p:nvPr>
        </p:nvPicPr>
        <p:blipFill>
          <a:blip r:embed="rId3"/>
          <a:stretch>
            <a:fillRect/>
          </a:stretch>
        </p:blipFill>
        <p:spPr>
          <a:xfrm>
            <a:off x="6621813" y="1934960"/>
            <a:ext cx="4562263" cy="2988081"/>
          </a:xfrm>
          <a:prstGeom prst="rect">
            <a:avLst/>
          </a:prstGeom>
        </p:spPr>
      </p:pic>
      <p:cxnSp>
        <p:nvCxnSpPr>
          <p:cNvPr id="28" name="Straight Connector 27">
            <a:extLst>
              <a:ext uri="{FF2B5EF4-FFF2-40B4-BE49-F238E27FC236}">
                <a16:creationId xmlns:a16="http://schemas.microsoft.com/office/drawing/2014/main" id="{B7188D9B-1674-419B-A379-D1632A7EC3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29053"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1240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220</TotalTime>
  <Words>1861</Words>
  <Application>Microsoft Office PowerPoint</Application>
  <PresentationFormat>Widescreen</PresentationFormat>
  <Paragraphs>146</Paragraphs>
  <Slides>31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7" baseType="lpstr">
      <vt:lpstr>Aptos</vt:lpstr>
      <vt:lpstr>Aptos Display</vt:lpstr>
      <vt:lpstr>Arial</vt:lpstr>
      <vt:lpstr>Calibri</vt:lpstr>
      <vt:lpstr>Office Theme</vt:lpstr>
      <vt:lpstr>Worksheet</vt:lpstr>
      <vt:lpstr>CEIS295 Data Structures and Algorithms</vt:lpstr>
      <vt:lpstr>Introduction</vt:lpstr>
      <vt:lpstr>Module 1</vt:lpstr>
      <vt:lpstr>Python Code – Sorted Arrays</vt:lpstr>
      <vt:lpstr>Python Code Output – Sorted Arrays</vt:lpstr>
      <vt:lpstr>Sorted vs. Unsorted Array Runtimes</vt:lpstr>
      <vt:lpstr>Module 2</vt:lpstr>
      <vt:lpstr>Python Code – Sorted Lists</vt:lpstr>
      <vt:lpstr>Python Code Output – Sorted Arrays</vt:lpstr>
      <vt:lpstr>Arrays vs. Linked Lists</vt:lpstr>
      <vt:lpstr>Module 3</vt:lpstr>
      <vt:lpstr>Python Code – Queues</vt:lpstr>
      <vt:lpstr>Python Code Output – Call Queue</vt:lpstr>
      <vt:lpstr>Module 4</vt:lpstr>
      <vt:lpstr>Python Code – Sort Method Comparison</vt:lpstr>
      <vt:lpstr>Python Code Output – Sort Method Comparison</vt:lpstr>
      <vt:lpstr>Sorting Methods Comparison</vt:lpstr>
      <vt:lpstr>Module 5</vt:lpstr>
      <vt:lpstr>Python Code – Linear/Binary Search</vt:lpstr>
      <vt:lpstr>Python Code Output – Linear vs Binary</vt:lpstr>
      <vt:lpstr>Linear vs Binary Search</vt:lpstr>
      <vt:lpstr>Module 6</vt:lpstr>
      <vt:lpstr>Python Code – Binary Search Tree</vt:lpstr>
      <vt:lpstr>Python Code Output – Binary Search Tree</vt:lpstr>
      <vt:lpstr>Arrays, Linked Lists, &amp; BST Comparison</vt:lpstr>
      <vt:lpstr>Module 7</vt:lpstr>
      <vt:lpstr>Final Analysis</vt:lpstr>
      <vt:lpstr>Challenges</vt:lpstr>
      <vt:lpstr>Career Skills</vt:lpstr>
      <vt:lpstr>Conclusion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Narcaine 13</dc:creator>
  <cp:lastModifiedBy>Narcaine 13</cp:lastModifiedBy>
  <cp:revision>1</cp:revision>
  <dcterms:created xsi:type="dcterms:W3CDTF">2025-12-16T01:25:04Z</dcterms:created>
  <dcterms:modified xsi:type="dcterms:W3CDTF">2025-12-18T01:55:53Z</dcterms:modified>
</cp:coreProperties>
</file>