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76" r:id="rId4"/>
    <p:sldId id="264" r:id="rId5"/>
    <p:sldId id="265" r:id="rId6"/>
    <p:sldId id="266" r:id="rId7"/>
    <p:sldId id="267" r:id="rId8"/>
    <p:sldId id="268" r:id="rId9"/>
    <p:sldId id="269" r:id="rId10"/>
    <p:sldId id="270" r:id="rId11"/>
    <p:sldId id="271" r:id="rId12"/>
    <p:sldId id="272" r:id="rId13"/>
    <p:sldId id="273" r:id="rId14"/>
    <p:sldId id="274" r:id="rId15"/>
    <p:sldId id="261" r:id="rId16"/>
    <p:sldId id="260" r:id="rId17"/>
    <p:sldId id="277" r:id="rId18"/>
    <p:sldId id="262" r:id="rId19"/>
    <p:sldId id="278" r:id="rId20"/>
    <p:sldId id="279" r:id="rId21"/>
    <p:sldId id="280"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E76F6A-E075-4E30-B636-3A97E8CD6B0B}" v="30" dt="2024-08-27T00:49:14.4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04" autoAdjust="0"/>
    <p:restoredTop sz="94660"/>
  </p:normalViewPr>
  <p:slideViewPr>
    <p:cSldViewPr snapToGrid="0">
      <p:cViewPr varScale="1">
        <p:scale>
          <a:sx n="82" d="100"/>
          <a:sy n="82" d="100"/>
        </p:scale>
        <p:origin x="5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rcaine 13" userId="7f7142efcc06689c" providerId="LiveId" clId="{24E76F6A-E075-4E30-B636-3A97E8CD6B0B}"/>
    <pc:docChg chg="undo custSel addSld delSld modSld sldOrd modMainMaster">
      <pc:chgData name="Narcaine 13" userId="7f7142efcc06689c" providerId="LiveId" clId="{24E76F6A-E075-4E30-B636-3A97E8CD6B0B}" dt="2024-08-27T00:51:14.162" v="10121" actId="465"/>
      <pc:docMkLst>
        <pc:docMk/>
      </pc:docMkLst>
      <pc:sldChg chg="addSp delSp modSp mod modTransition setBg addAnim delAnim setClrOvrMap">
        <pc:chgData name="Narcaine 13" userId="7f7142efcc06689c" providerId="LiveId" clId="{24E76F6A-E075-4E30-B636-3A97E8CD6B0B}" dt="2024-08-27T00:49:14.448" v="10074"/>
        <pc:sldMkLst>
          <pc:docMk/>
          <pc:sldMk cId="737525519" sldId="256"/>
        </pc:sldMkLst>
        <pc:spChg chg="mod">
          <ac:chgData name="Narcaine 13" userId="7f7142efcc06689c" providerId="LiveId" clId="{24E76F6A-E075-4E30-B636-3A97E8CD6B0B}" dt="2024-08-27T00:31:31.596" v="9728" actId="403"/>
          <ac:spMkLst>
            <pc:docMk/>
            <pc:sldMk cId="737525519" sldId="256"/>
            <ac:spMk id="2" creationId="{07C8198B-61B4-490F-AA97-99CFA2CF3622}"/>
          </ac:spMkLst>
        </pc:spChg>
        <pc:spChg chg="mod">
          <ac:chgData name="Narcaine 13" userId="7f7142efcc06689c" providerId="LiveId" clId="{24E76F6A-E075-4E30-B636-3A97E8CD6B0B}" dt="2024-08-27T00:31:10.216" v="9721" actId="26606"/>
          <ac:spMkLst>
            <pc:docMk/>
            <pc:sldMk cId="737525519" sldId="256"/>
            <ac:spMk id="3" creationId="{96B87C98-6E1F-4B38-91BE-8941A7E9C93B}"/>
          </ac:spMkLst>
        </pc:spChg>
        <pc:spChg chg="add">
          <ac:chgData name="Narcaine 13" userId="7f7142efcc06689c" providerId="LiveId" clId="{24E76F6A-E075-4E30-B636-3A97E8CD6B0B}" dt="2024-08-27T00:31:10.216" v="9721" actId="26606"/>
          <ac:spMkLst>
            <pc:docMk/>
            <pc:sldMk cId="737525519" sldId="256"/>
            <ac:spMk id="8" creationId="{FB5B0058-AF13-4859-B429-4EDDE2A26F7F}"/>
          </ac:spMkLst>
        </pc:spChg>
        <pc:spChg chg="add del">
          <ac:chgData name="Narcaine 13" userId="7f7142efcc06689c" providerId="LiveId" clId="{24E76F6A-E075-4E30-B636-3A97E8CD6B0B}" dt="2024-08-27T00:30:57.861" v="9716" actId="26606"/>
          <ac:spMkLst>
            <pc:docMk/>
            <pc:sldMk cId="737525519" sldId="256"/>
            <ac:spMk id="9" creationId="{71B2258F-86CA-4D4D-8270-BC05FCDEBFB3}"/>
          </ac:spMkLst>
        </pc:spChg>
        <pc:spChg chg="add del">
          <ac:chgData name="Narcaine 13" userId="7f7142efcc06689c" providerId="LiveId" clId="{24E76F6A-E075-4E30-B636-3A97E8CD6B0B}" dt="2024-08-27T00:31:10.210" v="9720" actId="26606"/>
          <ac:spMkLst>
            <pc:docMk/>
            <pc:sldMk cId="737525519" sldId="256"/>
            <ac:spMk id="11" creationId="{5BE23E75-E7E9-4D9F-6D25-5512363F8621}"/>
          </ac:spMkLst>
        </pc:spChg>
        <pc:spChg chg="add del">
          <ac:chgData name="Narcaine 13" userId="7f7142efcc06689c" providerId="LiveId" clId="{24E76F6A-E075-4E30-B636-3A97E8CD6B0B}" dt="2024-08-27T00:31:10.210" v="9720" actId="26606"/>
          <ac:spMkLst>
            <pc:docMk/>
            <pc:sldMk cId="737525519" sldId="256"/>
            <ac:spMk id="14" creationId="{EB0222B5-B739-82A9-5CCC-C5585AE12A69}"/>
          </ac:spMkLst>
        </pc:spChg>
        <pc:spChg chg="add">
          <ac:chgData name="Narcaine 13" userId="7f7142efcc06689c" providerId="LiveId" clId="{24E76F6A-E075-4E30-B636-3A97E8CD6B0B}" dt="2024-08-27T00:31:10.216" v="9721" actId="26606"/>
          <ac:spMkLst>
            <pc:docMk/>
            <pc:sldMk cId="737525519" sldId="256"/>
            <ac:spMk id="16" creationId="{9358801C-1E89-48FF-B14F-D76A2EA14C8E}"/>
          </ac:spMkLst>
        </pc:spChg>
        <pc:picChg chg="add del">
          <ac:chgData name="Narcaine 13" userId="7f7142efcc06689c" providerId="LiveId" clId="{24E76F6A-E075-4E30-B636-3A97E8CD6B0B}" dt="2024-08-27T00:30:57.861" v="9716" actId="26606"/>
          <ac:picMkLst>
            <pc:docMk/>
            <pc:sldMk cId="737525519" sldId="256"/>
            <ac:picMk id="5" creationId="{55A40F86-6A8C-7651-87AD-5E8F2DD6BEB3}"/>
          </ac:picMkLst>
        </pc:picChg>
        <pc:picChg chg="add del">
          <ac:chgData name="Narcaine 13" userId="7f7142efcc06689c" providerId="LiveId" clId="{24E76F6A-E075-4E30-B636-3A97E8CD6B0B}" dt="2024-08-27T00:31:10.210" v="9720" actId="26606"/>
          <ac:picMkLst>
            <pc:docMk/>
            <pc:sldMk cId="737525519" sldId="256"/>
            <ac:picMk id="12" creationId="{A4FE1565-47BB-B1AD-10BC-4794280F564D}"/>
          </ac:picMkLst>
        </pc:picChg>
        <pc:cxnChg chg="add">
          <ac:chgData name="Narcaine 13" userId="7f7142efcc06689c" providerId="LiveId" clId="{24E76F6A-E075-4E30-B636-3A97E8CD6B0B}" dt="2024-08-27T00:31:10.216" v="9721" actId="26606"/>
          <ac:cxnSpMkLst>
            <pc:docMk/>
            <pc:sldMk cId="737525519" sldId="256"/>
            <ac:cxnSpMk id="10" creationId="{FEA8332D-EA74-40A2-8709-00EDB23792E1}"/>
          </ac:cxnSpMkLst>
        </pc:cxnChg>
        <pc:cxnChg chg="add del">
          <ac:chgData name="Narcaine 13" userId="7f7142efcc06689c" providerId="LiveId" clId="{24E76F6A-E075-4E30-B636-3A97E8CD6B0B}" dt="2024-08-27T00:31:10.210" v="9720" actId="26606"/>
          <ac:cxnSpMkLst>
            <pc:docMk/>
            <pc:sldMk cId="737525519" sldId="256"/>
            <ac:cxnSpMk id="13" creationId="{61B115DB-65EB-3FC3-7284-CFDF4ADC60B6}"/>
          </ac:cxnSpMkLst>
        </pc:cxnChg>
        <pc:cxnChg chg="add">
          <ac:chgData name="Narcaine 13" userId="7f7142efcc06689c" providerId="LiveId" clId="{24E76F6A-E075-4E30-B636-3A97E8CD6B0B}" dt="2024-08-27T00:31:10.216" v="9721" actId="26606"/>
          <ac:cxnSpMkLst>
            <pc:docMk/>
            <pc:sldMk cId="737525519" sldId="256"/>
            <ac:cxnSpMk id="17" creationId="{AB88284F-ED00-40CA-B57D-89C49E8EC6E9}"/>
          </ac:cxnSpMkLst>
        </pc:cxnChg>
      </pc:sldChg>
      <pc:sldChg chg="addSp modSp mod modTransition setBg">
        <pc:chgData name="Narcaine 13" userId="7f7142efcc06689c" providerId="LiveId" clId="{24E76F6A-E075-4E30-B636-3A97E8CD6B0B}" dt="2024-08-27T00:51:14.162" v="10121" actId="465"/>
        <pc:sldMkLst>
          <pc:docMk/>
          <pc:sldMk cId="3946503782" sldId="260"/>
        </pc:sldMkLst>
        <pc:spChg chg="mod">
          <ac:chgData name="Narcaine 13" userId="7f7142efcc06689c" providerId="LiveId" clId="{24E76F6A-E075-4E30-B636-3A97E8CD6B0B}" dt="2024-08-27T00:44:03.515" v="10015" actId="26606"/>
          <ac:spMkLst>
            <pc:docMk/>
            <pc:sldMk cId="3946503782" sldId="260"/>
            <ac:spMk id="2" creationId="{12570DED-E942-4274-A5C5-61D0403EDC64}"/>
          </ac:spMkLst>
        </pc:spChg>
        <pc:spChg chg="mod">
          <ac:chgData name="Narcaine 13" userId="7f7142efcc06689c" providerId="LiveId" clId="{24E76F6A-E075-4E30-B636-3A97E8CD6B0B}" dt="2024-08-27T00:48:12.862" v="10066" actId="5793"/>
          <ac:spMkLst>
            <pc:docMk/>
            <pc:sldMk cId="3946503782" sldId="260"/>
            <ac:spMk id="4" creationId="{D4816DFD-C4B4-4B75-914C-70EC748D6692}"/>
          </ac:spMkLst>
        </pc:spChg>
        <pc:spChg chg="add">
          <ac:chgData name="Narcaine 13" userId="7f7142efcc06689c" providerId="LiveId" clId="{24E76F6A-E075-4E30-B636-3A97E8CD6B0B}" dt="2024-08-27T00:44:03.515" v="10015" actId="26606"/>
          <ac:spMkLst>
            <pc:docMk/>
            <pc:sldMk cId="3946503782" sldId="260"/>
            <ac:spMk id="10" creationId="{E8A8EAB8-D2FF-444D-B34B-7D32F106AD0E}"/>
          </ac:spMkLst>
        </pc:spChg>
        <pc:picChg chg="mod modCrop">
          <ac:chgData name="Narcaine 13" userId="7f7142efcc06689c" providerId="LiveId" clId="{24E76F6A-E075-4E30-B636-3A97E8CD6B0B}" dt="2024-08-27T00:51:14.162" v="10121" actId="465"/>
          <ac:picMkLst>
            <pc:docMk/>
            <pc:sldMk cId="3946503782" sldId="260"/>
            <ac:picMk id="5" creationId="{E993E870-2921-D979-DEC2-4AA0C0C650F1}"/>
          </ac:picMkLst>
        </pc:picChg>
        <pc:cxnChg chg="add">
          <ac:chgData name="Narcaine 13" userId="7f7142efcc06689c" providerId="LiveId" clId="{24E76F6A-E075-4E30-B636-3A97E8CD6B0B}" dt="2024-08-27T00:44:03.515" v="10015" actId="26606"/>
          <ac:cxnSpMkLst>
            <pc:docMk/>
            <pc:sldMk cId="3946503782" sldId="260"/>
            <ac:cxnSpMk id="12" creationId="{EEA38897-7BA3-4408-8083-3235339C4A60}"/>
          </ac:cxnSpMkLst>
        </pc:cxnChg>
        <pc:cxnChg chg="add">
          <ac:chgData name="Narcaine 13" userId="7f7142efcc06689c" providerId="LiveId" clId="{24E76F6A-E075-4E30-B636-3A97E8CD6B0B}" dt="2024-08-27T00:44:03.515" v="10015" actId="26606"/>
          <ac:cxnSpMkLst>
            <pc:docMk/>
            <pc:sldMk cId="3946503782" sldId="260"/>
            <ac:cxnSpMk id="14" creationId="{F11AD06B-AB20-4097-8606-5DA00DBACE88}"/>
          </ac:cxnSpMkLst>
        </pc:cxnChg>
      </pc:sldChg>
      <pc:sldChg chg="addSp modSp mod modTransition setBg">
        <pc:chgData name="Narcaine 13" userId="7f7142efcc06689c" providerId="LiveId" clId="{24E76F6A-E075-4E30-B636-3A97E8CD6B0B}" dt="2024-08-27T00:49:14.448" v="10074"/>
        <pc:sldMkLst>
          <pc:docMk/>
          <pc:sldMk cId="3103495756" sldId="261"/>
        </pc:sldMkLst>
        <pc:spChg chg="mod">
          <ac:chgData name="Narcaine 13" userId="7f7142efcc06689c" providerId="LiveId" clId="{24E76F6A-E075-4E30-B636-3A97E8CD6B0B}" dt="2024-08-27T00:43:12.344" v="10012" actId="26606"/>
          <ac:spMkLst>
            <pc:docMk/>
            <pc:sldMk cId="3103495756" sldId="261"/>
            <ac:spMk id="2" creationId="{12570DED-E942-4274-A5C5-61D0403EDC64}"/>
          </ac:spMkLst>
        </pc:spChg>
        <pc:spChg chg="mod">
          <ac:chgData name="Narcaine 13" userId="7f7142efcc06689c" providerId="LiveId" clId="{24E76F6A-E075-4E30-B636-3A97E8CD6B0B}" dt="2024-08-27T00:43:36.848" v="10014" actId="5793"/>
          <ac:spMkLst>
            <pc:docMk/>
            <pc:sldMk cId="3103495756" sldId="261"/>
            <ac:spMk id="4" creationId="{D4816DFD-C4B4-4B75-914C-70EC748D6692}"/>
          </ac:spMkLst>
        </pc:spChg>
        <pc:spChg chg="add">
          <ac:chgData name="Narcaine 13" userId="7f7142efcc06689c" providerId="LiveId" clId="{24E76F6A-E075-4E30-B636-3A97E8CD6B0B}" dt="2024-08-27T00:43:12.344" v="10012" actId="26606"/>
          <ac:spMkLst>
            <pc:docMk/>
            <pc:sldMk cId="3103495756" sldId="261"/>
            <ac:spMk id="12" creationId="{A7AE9375-4664-4DB2-922D-2782A6E439AC}"/>
          </ac:spMkLst>
        </pc:spChg>
        <pc:spChg chg="add">
          <ac:chgData name="Narcaine 13" userId="7f7142efcc06689c" providerId="LiveId" clId="{24E76F6A-E075-4E30-B636-3A97E8CD6B0B}" dt="2024-08-27T00:43:12.344" v="10012" actId="26606"/>
          <ac:spMkLst>
            <pc:docMk/>
            <pc:sldMk cId="3103495756" sldId="261"/>
            <ac:spMk id="16" creationId="{C87417AF-190E-4D6E-AFA6-7D3E84B0B430}"/>
          </ac:spMkLst>
        </pc:spChg>
        <pc:spChg chg="add">
          <ac:chgData name="Narcaine 13" userId="7f7142efcc06689c" providerId="LiveId" clId="{24E76F6A-E075-4E30-B636-3A97E8CD6B0B}" dt="2024-08-27T00:43:12.344" v="10012" actId="26606"/>
          <ac:spMkLst>
            <pc:docMk/>
            <pc:sldMk cId="3103495756" sldId="261"/>
            <ac:spMk id="18" creationId="{80B30ED8-273E-4C07-8568-2FE5CC5C483D}"/>
          </ac:spMkLst>
        </pc:spChg>
        <pc:picChg chg="mod ord">
          <ac:chgData name="Narcaine 13" userId="7f7142efcc06689c" providerId="LiveId" clId="{24E76F6A-E075-4E30-B636-3A97E8CD6B0B}" dt="2024-08-27T00:43:12.344" v="10012" actId="26606"/>
          <ac:picMkLst>
            <pc:docMk/>
            <pc:sldMk cId="3103495756" sldId="261"/>
            <ac:picMk id="5" creationId="{D1EFE10F-692B-C8D2-B0CE-F1E92BC67BDD}"/>
          </ac:picMkLst>
        </pc:picChg>
        <pc:picChg chg="mod">
          <ac:chgData name="Narcaine 13" userId="7f7142efcc06689c" providerId="LiveId" clId="{24E76F6A-E075-4E30-B636-3A97E8CD6B0B}" dt="2024-08-27T00:43:12.344" v="10012" actId="26606"/>
          <ac:picMkLst>
            <pc:docMk/>
            <pc:sldMk cId="3103495756" sldId="261"/>
            <ac:picMk id="7" creationId="{2A7FA9F5-AA01-0884-6F6E-80F904703295}"/>
          </ac:picMkLst>
        </pc:picChg>
        <pc:cxnChg chg="add">
          <ac:chgData name="Narcaine 13" userId="7f7142efcc06689c" providerId="LiveId" clId="{24E76F6A-E075-4E30-B636-3A97E8CD6B0B}" dt="2024-08-27T00:43:12.344" v="10012" actId="26606"/>
          <ac:cxnSpMkLst>
            <pc:docMk/>
            <pc:sldMk cId="3103495756" sldId="261"/>
            <ac:cxnSpMk id="14" creationId="{EE504C98-6397-41C1-A8D8-2D9C4ED307E0}"/>
          </ac:cxnSpMkLst>
        </pc:cxnChg>
      </pc:sldChg>
      <pc:sldChg chg="addSp modSp mod modTransition setBg">
        <pc:chgData name="Narcaine 13" userId="7f7142efcc06689c" providerId="LiveId" clId="{24E76F6A-E075-4E30-B636-3A97E8CD6B0B}" dt="2024-08-27T00:49:14.448" v="10074"/>
        <pc:sldMkLst>
          <pc:docMk/>
          <pc:sldMk cId="3015453786" sldId="262"/>
        </pc:sldMkLst>
        <pc:spChg chg="mod">
          <ac:chgData name="Narcaine 13" userId="7f7142efcc06689c" providerId="LiveId" clId="{24E76F6A-E075-4E30-B636-3A97E8CD6B0B}" dt="2024-08-27T00:45:16.739" v="10025" actId="26606"/>
          <ac:spMkLst>
            <pc:docMk/>
            <pc:sldMk cId="3015453786" sldId="262"/>
            <ac:spMk id="2" creationId="{12570DED-E942-4274-A5C5-61D0403EDC64}"/>
          </ac:spMkLst>
        </pc:spChg>
        <pc:spChg chg="mod ord">
          <ac:chgData name="Narcaine 13" userId="7f7142efcc06689c" providerId="LiveId" clId="{24E76F6A-E075-4E30-B636-3A97E8CD6B0B}" dt="2024-08-27T00:48:04.124" v="10064" actId="5793"/>
          <ac:spMkLst>
            <pc:docMk/>
            <pc:sldMk cId="3015453786" sldId="262"/>
            <ac:spMk id="4" creationId="{D4816DFD-C4B4-4B75-914C-70EC748D6692}"/>
          </ac:spMkLst>
        </pc:spChg>
        <pc:spChg chg="add">
          <ac:chgData name="Narcaine 13" userId="7f7142efcc06689c" providerId="LiveId" clId="{24E76F6A-E075-4E30-B636-3A97E8CD6B0B}" dt="2024-08-27T00:45:16.739" v="10025" actId="26606"/>
          <ac:spMkLst>
            <pc:docMk/>
            <pc:sldMk cId="3015453786" sldId="262"/>
            <ac:spMk id="10" creationId="{E8A8EAB8-D2FF-444D-B34B-7D32F106AD0E}"/>
          </ac:spMkLst>
        </pc:spChg>
        <pc:picChg chg="mod">
          <ac:chgData name="Narcaine 13" userId="7f7142efcc06689c" providerId="LiveId" clId="{24E76F6A-E075-4E30-B636-3A97E8CD6B0B}" dt="2024-08-27T00:45:20.140" v="10041" actId="1038"/>
          <ac:picMkLst>
            <pc:docMk/>
            <pc:sldMk cId="3015453786" sldId="262"/>
            <ac:picMk id="5" creationId="{42DF9568-AFC3-47A0-99DE-EB08F76AE7DE}"/>
          </ac:picMkLst>
        </pc:picChg>
        <pc:cxnChg chg="add">
          <ac:chgData name="Narcaine 13" userId="7f7142efcc06689c" providerId="LiveId" clId="{24E76F6A-E075-4E30-B636-3A97E8CD6B0B}" dt="2024-08-27T00:45:16.739" v="10025" actId="26606"/>
          <ac:cxnSpMkLst>
            <pc:docMk/>
            <pc:sldMk cId="3015453786" sldId="262"/>
            <ac:cxnSpMk id="12" creationId="{EEA38897-7BA3-4408-8083-3235339C4A60}"/>
          </ac:cxnSpMkLst>
        </pc:cxnChg>
        <pc:cxnChg chg="add">
          <ac:chgData name="Narcaine 13" userId="7f7142efcc06689c" providerId="LiveId" clId="{24E76F6A-E075-4E30-B636-3A97E8CD6B0B}" dt="2024-08-27T00:45:16.739" v="10025" actId="26606"/>
          <ac:cxnSpMkLst>
            <pc:docMk/>
            <pc:sldMk cId="3015453786" sldId="262"/>
            <ac:cxnSpMk id="14" creationId="{F11AD06B-AB20-4097-8606-5DA00DBACE88}"/>
          </ac:cxnSpMkLst>
        </pc:cxnChg>
      </pc:sldChg>
      <pc:sldChg chg="addSp delSp modSp add del mod">
        <pc:chgData name="Narcaine 13" userId="7f7142efcc06689c" providerId="LiveId" clId="{24E76F6A-E075-4E30-B636-3A97E8CD6B0B}" dt="2024-08-26T23:20:58.405" v="1592" actId="2696"/>
        <pc:sldMkLst>
          <pc:docMk/>
          <pc:sldMk cId="1375619284" sldId="263"/>
        </pc:sldMkLst>
        <pc:spChg chg="add del mod">
          <ac:chgData name="Narcaine 13" userId="7f7142efcc06689c" providerId="LiveId" clId="{24E76F6A-E075-4E30-B636-3A97E8CD6B0B}" dt="2024-08-26T23:20:14.944" v="1570" actId="21"/>
          <ac:spMkLst>
            <pc:docMk/>
            <pc:sldMk cId="1375619284" sldId="263"/>
            <ac:spMk id="3" creationId="{99156B21-5538-98F3-1C0D-F7F957BB8CD6}"/>
          </ac:spMkLst>
        </pc:spChg>
        <pc:spChg chg="mod">
          <ac:chgData name="Narcaine 13" userId="7f7142efcc06689c" providerId="LiveId" clId="{24E76F6A-E075-4E30-B636-3A97E8CD6B0B}" dt="2024-08-26T23:19:35.524" v="1565" actId="20577"/>
          <ac:spMkLst>
            <pc:docMk/>
            <pc:sldMk cId="1375619284" sldId="263"/>
            <ac:spMk id="7" creationId="{FADDAB32-E602-42AB-85E5-81A683738955}"/>
          </ac:spMkLst>
        </pc:spChg>
        <pc:picChg chg="del mod modCrop">
          <ac:chgData name="Narcaine 13" userId="7f7142efcc06689c" providerId="LiveId" clId="{24E76F6A-E075-4E30-B636-3A97E8CD6B0B}" dt="2024-08-26T23:20:24.252" v="1574" actId="21"/>
          <ac:picMkLst>
            <pc:docMk/>
            <pc:sldMk cId="1375619284" sldId="263"/>
            <ac:picMk id="6" creationId="{B2FE6653-44D8-DF30-291E-F497E77A4015}"/>
          </ac:picMkLst>
        </pc:picChg>
      </pc:sldChg>
      <pc:sldChg chg="addSp delSp modSp add mod modTransition setBg modClrScheme chgLayout">
        <pc:chgData name="Narcaine 13" userId="7f7142efcc06689c" providerId="LiveId" clId="{24E76F6A-E075-4E30-B636-3A97E8CD6B0B}" dt="2024-08-27T00:49:14.448" v="10074"/>
        <pc:sldMkLst>
          <pc:docMk/>
          <pc:sldMk cId="1121219732" sldId="264"/>
        </pc:sldMkLst>
        <pc:spChg chg="mod ord">
          <ac:chgData name="Narcaine 13" userId="7f7142efcc06689c" providerId="LiveId" clId="{24E76F6A-E075-4E30-B636-3A97E8CD6B0B}" dt="2024-08-27T00:33:29.444" v="9759" actId="26606"/>
          <ac:spMkLst>
            <pc:docMk/>
            <pc:sldMk cId="1121219732" sldId="264"/>
            <ac:spMk id="2" creationId="{12570DED-E942-4274-A5C5-61D0403EDC64}"/>
          </ac:spMkLst>
        </pc:spChg>
        <pc:spChg chg="add del mod ord">
          <ac:chgData name="Narcaine 13" userId="7f7142efcc06689c" providerId="LiveId" clId="{24E76F6A-E075-4E30-B636-3A97E8CD6B0B}" dt="2024-08-26T23:21:29.149" v="1597"/>
          <ac:spMkLst>
            <pc:docMk/>
            <pc:sldMk cId="1121219732" sldId="264"/>
            <ac:spMk id="3" creationId="{30F54659-867A-D928-B4C2-D4E164A9AA19}"/>
          </ac:spMkLst>
        </pc:spChg>
        <pc:spChg chg="mod ord">
          <ac:chgData name="Narcaine 13" userId="7f7142efcc06689c" providerId="LiveId" clId="{24E76F6A-E075-4E30-B636-3A97E8CD6B0B}" dt="2024-08-27T00:33:43.257" v="9761" actId="5793"/>
          <ac:spMkLst>
            <pc:docMk/>
            <pc:sldMk cId="1121219732" sldId="264"/>
            <ac:spMk id="4" creationId="{D4816DFD-C4B4-4B75-914C-70EC748D6692}"/>
          </ac:spMkLst>
        </pc:spChg>
        <pc:spChg chg="add">
          <ac:chgData name="Narcaine 13" userId="7f7142efcc06689c" providerId="LiveId" clId="{24E76F6A-E075-4E30-B636-3A97E8CD6B0B}" dt="2024-08-27T00:33:29.444" v="9759" actId="26606"/>
          <ac:spMkLst>
            <pc:docMk/>
            <pc:sldMk cId="1121219732" sldId="264"/>
            <ac:spMk id="8" creationId="{E8A8EAB8-D2FF-444D-B34B-7D32F106AD0E}"/>
          </ac:spMkLst>
        </pc:spChg>
        <pc:spChg chg="add del">
          <ac:chgData name="Narcaine 13" userId="7f7142efcc06689c" providerId="LiveId" clId="{24E76F6A-E075-4E30-B636-3A97E8CD6B0B}" dt="2024-08-27T00:33:12.933" v="9756" actId="26606"/>
          <ac:spMkLst>
            <pc:docMk/>
            <pc:sldMk cId="1121219732" sldId="264"/>
            <ac:spMk id="11" creationId="{E8A8EAB8-D2FF-444D-B34B-7D32F106AD0E}"/>
          </ac:spMkLst>
        </pc:spChg>
        <pc:spChg chg="add del">
          <ac:chgData name="Narcaine 13" userId="7f7142efcc06689c" providerId="LiveId" clId="{24E76F6A-E075-4E30-B636-3A97E8CD6B0B}" dt="2024-08-27T00:33:19.346" v="9758" actId="26606"/>
          <ac:spMkLst>
            <pc:docMk/>
            <pc:sldMk cId="1121219732" sldId="264"/>
            <ac:spMk id="17" creationId="{E8A8EAB8-D2FF-444D-B34B-7D32F106AD0E}"/>
          </ac:spMkLst>
        </pc:spChg>
        <pc:picChg chg="del mod">
          <ac:chgData name="Narcaine 13" userId="7f7142efcc06689c" providerId="LiveId" clId="{24E76F6A-E075-4E30-B636-3A97E8CD6B0B}" dt="2024-08-26T23:21:26.730" v="1596" actId="21"/>
          <ac:picMkLst>
            <pc:docMk/>
            <pc:sldMk cId="1121219732" sldId="264"/>
            <ac:picMk id="5" creationId="{1B860DAA-F842-7E89-4750-91303008F5A6}"/>
          </ac:picMkLst>
        </pc:picChg>
        <pc:picChg chg="add mod">
          <ac:chgData name="Narcaine 13" userId="7f7142efcc06689c" providerId="LiveId" clId="{24E76F6A-E075-4E30-B636-3A97E8CD6B0B}" dt="2024-08-27T00:33:34.997" v="9760" actId="1076"/>
          <ac:picMkLst>
            <pc:docMk/>
            <pc:sldMk cId="1121219732" sldId="264"/>
            <ac:picMk id="6" creationId="{1B860DAA-F842-7E89-4750-91303008F5A6}"/>
          </ac:picMkLst>
        </pc:picChg>
        <pc:cxnChg chg="add">
          <ac:chgData name="Narcaine 13" userId="7f7142efcc06689c" providerId="LiveId" clId="{24E76F6A-E075-4E30-B636-3A97E8CD6B0B}" dt="2024-08-27T00:33:29.444" v="9759" actId="26606"/>
          <ac:cxnSpMkLst>
            <pc:docMk/>
            <pc:sldMk cId="1121219732" sldId="264"/>
            <ac:cxnSpMk id="9" creationId="{EEA38897-7BA3-4408-8083-3235339C4A60}"/>
          </ac:cxnSpMkLst>
        </pc:cxnChg>
        <pc:cxnChg chg="add">
          <ac:chgData name="Narcaine 13" userId="7f7142efcc06689c" providerId="LiveId" clId="{24E76F6A-E075-4E30-B636-3A97E8CD6B0B}" dt="2024-08-27T00:33:29.444" v="9759" actId="26606"/>
          <ac:cxnSpMkLst>
            <pc:docMk/>
            <pc:sldMk cId="1121219732" sldId="264"/>
            <ac:cxnSpMk id="10" creationId="{F11AD06B-AB20-4097-8606-5DA00DBACE88}"/>
          </ac:cxnSpMkLst>
        </pc:cxnChg>
        <pc:cxnChg chg="add del">
          <ac:chgData name="Narcaine 13" userId="7f7142efcc06689c" providerId="LiveId" clId="{24E76F6A-E075-4E30-B636-3A97E8CD6B0B}" dt="2024-08-27T00:33:12.933" v="9756" actId="26606"/>
          <ac:cxnSpMkLst>
            <pc:docMk/>
            <pc:sldMk cId="1121219732" sldId="264"/>
            <ac:cxnSpMk id="13" creationId="{EEA38897-7BA3-4408-8083-3235339C4A60}"/>
          </ac:cxnSpMkLst>
        </pc:cxnChg>
        <pc:cxnChg chg="add del">
          <ac:chgData name="Narcaine 13" userId="7f7142efcc06689c" providerId="LiveId" clId="{24E76F6A-E075-4E30-B636-3A97E8CD6B0B}" dt="2024-08-27T00:33:12.933" v="9756" actId="26606"/>
          <ac:cxnSpMkLst>
            <pc:docMk/>
            <pc:sldMk cId="1121219732" sldId="264"/>
            <ac:cxnSpMk id="15" creationId="{F11AD06B-AB20-4097-8606-5DA00DBACE88}"/>
          </ac:cxnSpMkLst>
        </pc:cxnChg>
        <pc:cxnChg chg="add del">
          <ac:chgData name="Narcaine 13" userId="7f7142efcc06689c" providerId="LiveId" clId="{24E76F6A-E075-4E30-B636-3A97E8CD6B0B}" dt="2024-08-27T00:33:19.346" v="9758" actId="26606"/>
          <ac:cxnSpMkLst>
            <pc:docMk/>
            <pc:sldMk cId="1121219732" sldId="264"/>
            <ac:cxnSpMk id="18" creationId="{EEA38897-7BA3-4408-8083-3235339C4A60}"/>
          </ac:cxnSpMkLst>
        </pc:cxnChg>
        <pc:cxnChg chg="add del">
          <ac:chgData name="Narcaine 13" userId="7f7142efcc06689c" providerId="LiveId" clId="{24E76F6A-E075-4E30-B636-3A97E8CD6B0B}" dt="2024-08-27T00:33:19.346" v="9758" actId="26606"/>
          <ac:cxnSpMkLst>
            <pc:docMk/>
            <pc:sldMk cId="1121219732" sldId="264"/>
            <ac:cxnSpMk id="19" creationId="{F11AD06B-AB20-4097-8606-5DA00DBACE88}"/>
          </ac:cxnSpMkLst>
        </pc:cxnChg>
      </pc:sldChg>
      <pc:sldChg chg="addSp delSp modSp add mod modTransition setBg">
        <pc:chgData name="Narcaine 13" userId="7f7142efcc06689c" providerId="LiveId" clId="{24E76F6A-E075-4E30-B636-3A97E8CD6B0B}" dt="2024-08-27T00:49:14.448" v="10074"/>
        <pc:sldMkLst>
          <pc:docMk/>
          <pc:sldMk cId="3482622613" sldId="265"/>
        </pc:sldMkLst>
        <pc:spChg chg="mod">
          <ac:chgData name="Narcaine 13" userId="7f7142efcc06689c" providerId="LiveId" clId="{24E76F6A-E075-4E30-B636-3A97E8CD6B0B}" dt="2024-08-27T00:35:47.713" v="9842" actId="26606"/>
          <ac:spMkLst>
            <pc:docMk/>
            <pc:sldMk cId="3482622613" sldId="265"/>
            <ac:spMk id="2" creationId="{12570DED-E942-4274-A5C5-61D0403EDC64}"/>
          </ac:spMkLst>
        </pc:spChg>
        <pc:spChg chg="mod ord">
          <ac:chgData name="Narcaine 13" userId="7f7142efcc06689c" providerId="LiveId" clId="{24E76F6A-E075-4E30-B636-3A97E8CD6B0B}" dt="2024-08-27T00:35:57.085" v="9866" actId="5793"/>
          <ac:spMkLst>
            <pc:docMk/>
            <pc:sldMk cId="3482622613" sldId="265"/>
            <ac:spMk id="4" creationId="{D4816DFD-C4B4-4B75-914C-70EC748D6692}"/>
          </ac:spMkLst>
        </pc:spChg>
        <pc:spChg chg="add del">
          <ac:chgData name="Narcaine 13" userId="7f7142efcc06689c" providerId="LiveId" clId="{24E76F6A-E075-4E30-B636-3A97E8CD6B0B}" dt="2024-08-27T00:35:47.713" v="9842" actId="26606"/>
          <ac:spMkLst>
            <pc:docMk/>
            <pc:sldMk cId="3482622613" sldId="265"/>
            <ac:spMk id="13" creationId="{375B19E4-0108-41C4-8DB1-11BAE0B49D9B}"/>
          </ac:spMkLst>
        </pc:spChg>
        <pc:spChg chg="add">
          <ac:chgData name="Narcaine 13" userId="7f7142efcc06689c" providerId="LiveId" clId="{24E76F6A-E075-4E30-B636-3A97E8CD6B0B}" dt="2024-08-27T00:35:47.713" v="9842" actId="26606"/>
          <ac:spMkLst>
            <pc:docMk/>
            <pc:sldMk cId="3482622613" sldId="265"/>
            <ac:spMk id="22" creationId="{E8A8EAB8-D2FF-444D-B34B-7D32F106AD0E}"/>
          </ac:spMkLst>
        </pc:spChg>
        <pc:picChg chg="mod">
          <ac:chgData name="Narcaine 13" userId="7f7142efcc06689c" providerId="LiveId" clId="{24E76F6A-E075-4E30-B636-3A97E8CD6B0B}" dt="2024-08-27T00:35:51.858" v="9865" actId="1038"/>
          <ac:picMkLst>
            <pc:docMk/>
            <pc:sldMk cId="3482622613" sldId="265"/>
            <ac:picMk id="8" creationId="{8189E04B-5753-9749-E812-541567B123CA}"/>
          </ac:picMkLst>
        </pc:picChg>
        <pc:cxnChg chg="add del">
          <ac:chgData name="Narcaine 13" userId="7f7142efcc06689c" providerId="LiveId" clId="{24E76F6A-E075-4E30-B636-3A97E8CD6B0B}" dt="2024-08-27T00:35:47.713" v="9842" actId="26606"/>
          <ac:cxnSpMkLst>
            <pc:docMk/>
            <pc:sldMk cId="3482622613" sldId="265"/>
            <ac:cxnSpMk id="15" creationId="{C727A21A-62F5-405C-B7A5-439FD3993289}"/>
          </ac:cxnSpMkLst>
        </pc:cxnChg>
        <pc:cxnChg chg="add del">
          <ac:chgData name="Narcaine 13" userId="7f7142efcc06689c" providerId="LiveId" clId="{24E76F6A-E075-4E30-B636-3A97E8CD6B0B}" dt="2024-08-27T00:35:47.713" v="9842" actId="26606"/>
          <ac:cxnSpMkLst>
            <pc:docMk/>
            <pc:sldMk cId="3482622613" sldId="265"/>
            <ac:cxnSpMk id="17" creationId="{92E62CE6-1D21-4565-8E90-0F1D900BEF85}"/>
          </ac:cxnSpMkLst>
        </pc:cxnChg>
        <pc:cxnChg chg="add">
          <ac:chgData name="Narcaine 13" userId="7f7142efcc06689c" providerId="LiveId" clId="{24E76F6A-E075-4E30-B636-3A97E8CD6B0B}" dt="2024-08-27T00:35:47.713" v="9842" actId="26606"/>
          <ac:cxnSpMkLst>
            <pc:docMk/>
            <pc:sldMk cId="3482622613" sldId="265"/>
            <ac:cxnSpMk id="24" creationId="{EEA38897-7BA3-4408-8083-3235339C4A60}"/>
          </ac:cxnSpMkLst>
        </pc:cxnChg>
        <pc:cxnChg chg="add">
          <ac:chgData name="Narcaine 13" userId="7f7142efcc06689c" providerId="LiveId" clId="{24E76F6A-E075-4E30-B636-3A97E8CD6B0B}" dt="2024-08-27T00:35:47.713" v="9842" actId="26606"/>
          <ac:cxnSpMkLst>
            <pc:docMk/>
            <pc:sldMk cId="3482622613" sldId="265"/>
            <ac:cxnSpMk id="26" creationId="{F11AD06B-AB20-4097-8606-5DA00DBACE88}"/>
          </ac:cxnSpMkLst>
        </pc:cxnChg>
      </pc:sldChg>
      <pc:sldChg chg="addSp modSp add mod modTransition setBg">
        <pc:chgData name="Narcaine 13" userId="7f7142efcc06689c" providerId="LiveId" clId="{24E76F6A-E075-4E30-B636-3A97E8CD6B0B}" dt="2024-08-27T00:49:14.448" v="10074"/>
        <pc:sldMkLst>
          <pc:docMk/>
          <pc:sldMk cId="1875414707" sldId="266"/>
        </pc:sldMkLst>
        <pc:spChg chg="mod">
          <ac:chgData name="Narcaine 13" userId="7f7142efcc06689c" providerId="LiveId" clId="{24E76F6A-E075-4E30-B636-3A97E8CD6B0B}" dt="2024-08-27T00:34:43.374" v="9772" actId="26606"/>
          <ac:spMkLst>
            <pc:docMk/>
            <pc:sldMk cId="1875414707" sldId="266"/>
            <ac:spMk id="2" creationId="{12570DED-E942-4274-A5C5-61D0403EDC64}"/>
          </ac:spMkLst>
        </pc:spChg>
        <pc:spChg chg="mod ord">
          <ac:chgData name="Narcaine 13" userId="7f7142efcc06689c" providerId="LiveId" clId="{24E76F6A-E075-4E30-B636-3A97E8CD6B0B}" dt="2024-08-27T00:36:00.959" v="9867" actId="5793"/>
          <ac:spMkLst>
            <pc:docMk/>
            <pc:sldMk cId="1875414707" sldId="266"/>
            <ac:spMk id="4" creationId="{D4816DFD-C4B4-4B75-914C-70EC748D6692}"/>
          </ac:spMkLst>
        </pc:spChg>
        <pc:spChg chg="add">
          <ac:chgData name="Narcaine 13" userId="7f7142efcc06689c" providerId="LiveId" clId="{24E76F6A-E075-4E30-B636-3A97E8CD6B0B}" dt="2024-08-27T00:34:43.374" v="9772" actId="26606"/>
          <ac:spMkLst>
            <pc:docMk/>
            <pc:sldMk cId="1875414707" sldId="266"/>
            <ac:spMk id="13" creationId="{E8A8EAB8-D2FF-444D-B34B-7D32F106AD0E}"/>
          </ac:spMkLst>
        </pc:spChg>
        <pc:picChg chg="mod">
          <ac:chgData name="Narcaine 13" userId="7f7142efcc06689c" providerId="LiveId" clId="{24E76F6A-E075-4E30-B636-3A97E8CD6B0B}" dt="2024-08-27T00:34:47.885" v="9795" actId="1038"/>
          <ac:picMkLst>
            <pc:docMk/>
            <pc:sldMk cId="1875414707" sldId="266"/>
            <ac:picMk id="8" creationId="{E8613916-83CA-FDA9-380D-22F4453D271D}"/>
          </ac:picMkLst>
        </pc:picChg>
        <pc:cxnChg chg="add">
          <ac:chgData name="Narcaine 13" userId="7f7142efcc06689c" providerId="LiveId" clId="{24E76F6A-E075-4E30-B636-3A97E8CD6B0B}" dt="2024-08-27T00:34:43.374" v="9772" actId="26606"/>
          <ac:cxnSpMkLst>
            <pc:docMk/>
            <pc:sldMk cId="1875414707" sldId="266"/>
            <ac:cxnSpMk id="15" creationId="{EEA38897-7BA3-4408-8083-3235339C4A60}"/>
          </ac:cxnSpMkLst>
        </pc:cxnChg>
        <pc:cxnChg chg="add">
          <ac:chgData name="Narcaine 13" userId="7f7142efcc06689c" providerId="LiveId" clId="{24E76F6A-E075-4E30-B636-3A97E8CD6B0B}" dt="2024-08-27T00:34:43.374" v="9772" actId="26606"/>
          <ac:cxnSpMkLst>
            <pc:docMk/>
            <pc:sldMk cId="1875414707" sldId="266"/>
            <ac:cxnSpMk id="17" creationId="{F11AD06B-AB20-4097-8606-5DA00DBACE88}"/>
          </ac:cxnSpMkLst>
        </pc:cxnChg>
      </pc:sldChg>
      <pc:sldChg chg="addSp modSp add mod modTransition setBg">
        <pc:chgData name="Narcaine 13" userId="7f7142efcc06689c" providerId="LiveId" clId="{24E76F6A-E075-4E30-B636-3A97E8CD6B0B}" dt="2024-08-27T00:49:14.448" v="10074"/>
        <pc:sldMkLst>
          <pc:docMk/>
          <pc:sldMk cId="4055829166" sldId="267"/>
        </pc:sldMkLst>
        <pc:spChg chg="mod">
          <ac:chgData name="Narcaine 13" userId="7f7142efcc06689c" providerId="LiveId" clId="{24E76F6A-E075-4E30-B636-3A97E8CD6B0B}" dt="2024-08-27T00:34:58.160" v="9796" actId="26606"/>
          <ac:spMkLst>
            <pc:docMk/>
            <pc:sldMk cId="4055829166" sldId="267"/>
            <ac:spMk id="2" creationId="{12570DED-E942-4274-A5C5-61D0403EDC64}"/>
          </ac:spMkLst>
        </pc:spChg>
        <pc:spChg chg="mod">
          <ac:chgData name="Narcaine 13" userId="7f7142efcc06689c" providerId="LiveId" clId="{24E76F6A-E075-4E30-B636-3A97E8CD6B0B}" dt="2024-08-27T00:36:08.291" v="9869" actId="5793"/>
          <ac:spMkLst>
            <pc:docMk/>
            <pc:sldMk cId="4055829166" sldId="267"/>
            <ac:spMk id="4" creationId="{D4816DFD-C4B4-4B75-914C-70EC748D6692}"/>
          </ac:spMkLst>
        </pc:spChg>
        <pc:spChg chg="add">
          <ac:chgData name="Narcaine 13" userId="7f7142efcc06689c" providerId="LiveId" clId="{24E76F6A-E075-4E30-B636-3A97E8CD6B0B}" dt="2024-08-27T00:34:58.160" v="9796" actId="26606"/>
          <ac:spMkLst>
            <pc:docMk/>
            <pc:sldMk cId="4055829166" sldId="267"/>
            <ac:spMk id="10" creationId="{E8A8EAB8-D2FF-444D-B34B-7D32F106AD0E}"/>
          </ac:spMkLst>
        </pc:spChg>
        <pc:picChg chg="mod">
          <ac:chgData name="Narcaine 13" userId="7f7142efcc06689c" providerId="LiveId" clId="{24E76F6A-E075-4E30-B636-3A97E8CD6B0B}" dt="2024-08-27T00:35:02.628" v="9818" actId="1037"/>
          <ac:picMkLst>
            <pc:docMk/>
            <pc:sldMk cId="4055829166" sldId="267"/>
            <ac:picMk id="5" creationId="{9BA54592-BC7A-3F59-6ED5-EB5013B38C92}"/>
          </ac:picMkLst>
        </pc:picChg>
        <pc:cxnChg chg="add">
          <ac:chgData name="Narcaine 13" userId="7f7142efcc06689c" providerId="LiveId" clId="{24E76F6A-E075-4E30-B636-3A97E8CD6B0B}" dt="2024-08-27T00:34:58.160" v="9796" actId="26606"/>
          <ac:cxnSpMkLst>
            <pc:docMk/>
            <pc:sldMk cId="4055829166" sldId="267"/>
            <ac:cxnSpMk id="12" creationId="{EEA38897-7BA3-4408-8083-3235339C4A60}"/>
          </ac:cxnSpMkLst>
        </pc:cxnChg>
        <pc:cxnChg chg="add">
          <ac:chgData name="Narcaine 13" userId="7f7142efcc06689c" providerId="LiveId" clId="{24E76F6A-E075-4E30-B636-3A97E8CD6B0B}" dt="2024-08-27T00:34:58.160" v="9796" actId="26606"/>
          <ac:cxnSpMkLst>
            <pc:docMk/>
            <pc:sldMk cId="4055829166" sldId="267"/>
            <ac:cxnSpMk id="14" creationId="{F11AD06B-AB20-4097-8606-5DA00DBACE88}"/>
          </ac:cxnSpMkLst>
        </pc:cxnChg>
      </pc:sldChg>
      <pc:sldChg chg="addSp modSp add mod modTransition setBg">
        <pc:chgData name="Narcaine 13" userId="7f7142efcc06689c" providerId="LiveId" clId="{24E76F6A-E075-4E30-B636-3A97E8CD6B0B}" dt="2024-08-27T00:50:12.644" v="10097" actId="1037"/>
        <pc:sldMkLst>
          <pc:docMk/>
          <pc:sldMk cId="2803898281" sldId="268"/>
        </pc:sldMkLst>
        <pc:spChg chg="mod">
          <ac:chgData name="Narcaine 13" userId="7f7142efcc06689c" providerId="LiveId" clId="{24E76F6A-E075-4E30-B636-3A97E8CD6B0B}" dt="2024-08-27T00:35:10.527" v="9819" actId="26606"/>
          <ac:spMkLst>
            <pc:docMk/>
            <pc:sldMk cId="2803898281" sldId="268"/>
            <ac:spMk id="2" creationId="{12570DED-E942-4274-A5C5-61D0403EDC64}"/>
          </ac:spMkLst>
        </pc:spChg>
        <pc:spChg chg="mod">
          <ac:chgData name="Narcaine 13" userId="7f7142efcc06689c" providerId="LiveId" clId="{24E76F6A-E075-4E30-B636-3A97E8CD6B0B}" dt="2024-08-27T00:36:11.111" v="9870" actId="5793"/>
          <ac:spMkLst>
            <pc:docMk/>
            <pc:sldMk cId="2803898281" sldId="268"/>
            <ac:spMk id="4" creationId="{D4816DFD-C4B4-4B75-914C-70EC748D6692}"/>
          </ac:spMkLst>
        </pc:spChg>
        <pc:spChg chg="add">
          <ac:chgData name="Narcaine 13" userId="7f7142efcc06689c" providerId="LiveId" clId="{24E76F6A-E075-4E30-B636-3A97E8CD6B0B}" dt="2024-08-27T00:35:10.527" v="9819" actId="26606"/>
          <ac:spMkLst>
            <pc:docMk/>
            <pc:sldMk cId="2803898281" sldId="268"/>
            <ac:spMk id="10" creationId="{E8A8EAB8-D2FF-444D-B34B-7D32F106AD0E}"/>
          </ac:spMkLst>
        </pc:spChg>
        <pc:picChg chg="mod modCrop">
          <ac:chgData name="Narcaine 13" userId="7f7142efcc06689c" providerId="LiveId" clId="{24E76F6A-E075-4E30-B636-3A97E8CD6B0B}" dt="2024-08-27T00:50:12.644" v="10097" actId="1037"/>
          <ac:picMkLst>
            <pc:docMk/>
            <pc:sldMk cId="2803898281" sldId="268"/>
            <ac:picMk id="5" creationId="{0C7601EE-2ED1-EABA-B8C3-0BD5CCA9CD36}"/>
          </ac:picMkLst>
        </pc:picChg>
        <pc:cxnChg chg="add">
          <ac:chgData name="Narcaine 13" userId="7f7142efcc06689c" providerId="LiveId" clId="{24E76F6A-E075-4E30-B636-3A97E8CD6B0B}" dt="2024-08-27T00:35:10.527" v="9819" actId="26606"/>
          <ac:cxnSpMkLst>
            <pc:docMk/>
            <pc:sldMk cId="2803898281" sldId="268"/>
            <ac:cxnSpMk id="12" creationId="{EEA38897-7BA3-4408-8083-3235339C4A60}"/>
          </ac:cxnSpMkLst>
        </pc:cxnChg>
        <pc:cxnChg chg="add">
          <ac:chgData name="Narcaine 13" userId="7f7142efcc06689c" providerId="LiveId" clId="{24E76F6A-E075-4E30-B636-3A97E8CD6B0B}" dt="2024-08-27T00:35:10.527" v="9819" actId="26606"/>
          <ac:cxnSpMkLst>
            <pc:docMk/>
            <pc:sldMk cId="2803898281" sldId="268"/>
            <ac:cxnSpMk id="14" creationId="{F11AD06B-AB20-4097-8606-5DA00DBACE88}"/>
          </ac:cxnSpMkLst>
        </pc:cxnChg>
      </pc:sldChg>
      <pc:sldChg chg="addSp modSp add mod modTransition setBg">
        <pc:chgData name="Narcaine 13" userId="7f7142efcc06689c" providerId="LiveId" clId="{24E76F6A-E075-4E30-B636-3A97E8CD6B0B}" dt="2024-08-27T00:49:14.448" v="10074"/>
        <pc:sldMkLst>
          <pc:docMk/>
          <pc:sldMk cId="1130452182" sldId="269"/>
        </pc:sldMkLst>
        <pc:spChg chg="mod">
          <ac:chgData name="Narcaine 13" userId="7f7142efcc06689c" providerId="LiveId" clId="{24E76F6A-E075-4E30-B636-3A97E8CD6B0B}" dt="2024-08-27T00:35:34.403" v="9822" actId="26606"/>
          <ac:spMkLst>
            <pc:docMk/>
            <pc:sldMk cId="1130452182" sldId="269"/>
            <ac:spMk id="2" creationId="{12570DED-E942-4274-A5C5-61D0403EDC64}"/>
          </ac:spMkLst>
        </pc:spChg>
        <pc:spChg chg="mod ord">
          <ac:chgData name="Narcaine 13" userId="7f7142efcc06689c" providerId="LiveId" clId="{24E76F6A-E075-4E30-B636-3A97E8CD6B0B}" dt="2024-08-27T00:35:42.143" v="9841" actId="5793"/>
          <ac:spMkLst>
            <pc:docMk/>
            <pc:sldMk cId="1130452182" sldId="269"/>
            <ac:spMk id="4" creationId="{D4816DFD-C4B4-4B75-914C-70EC748D6692}"/>
          </ac:spMkLst>
        </pc:spChg>
        <pc:spChg chg="add">
          <ac:chgData name="Narcaine 13" userId="7f7142efcc06689c" providerId="LiveId" clId="{24E76F6A-E075-4E30-B636-3A97E8CD6B0B}" dt="2024-08-27T00:35:34.403" v="9822" actId="26606"/>
          <ac:spMkLst>
            <pc:docMk/>
            <pc:sldMk cId="1130452182" sldId="269"/>
            <ac:spMk id="10" creationId="{E8A8EAB8-D2FF-444D-B34B-7D32F106AD0E}"/>
          </ac:spMkLst>
        </pc:spChg>
        <pc:picChg chg="mod">
          <ac:chgData name="Narcaine 13" userId="7f7142efcc06689c" providerId="LiveId" clId="{24E76F6A-E075-4E30-B636-3A97E8CD6B0B}" dt="2024-08-27T00:35:38.610" v="9840" actId="1038"/>
          <ac:picMkLst>
            <pc:docMk/>
            <pc:sldMk cId="1130452182" sldId="269"/>
            <ac:picMk id="5" creationId="{F40395B5-618C-0775-EB38-9E55853E1897}"/>
          </ac:picMkLst>
        </pc:picChg>
        <pc:cxnChg chg="add">
          <ac:chgData name="Narcaine 13" userId="7f7142efcc06689c" providerId="LiveId" clId="{24E76F6A-E075-4E30-B636-3A97E8CD6B0B}" dt="2024-08-27T00:35:34.403" v="9822" actId="26606"/>
          <ac:cxnSpMkLst>
            <pc:docMk/>
            <pc:sldMk cId="1130452182" sldId="269"/>
            <ac:cxnSpMk id="12" creationId="{EEA38897-7BA3-4408-8083-3235339C4A60}"/>
          </ac:cxnSpMkLst>
        </pc:cxnChg>
        <pc:cxnChg chg="add">
          <ac:chgData name="Narcaine 13" userId="7f7142efcc06689c" providerId="LiveId" clId="{24E76F6A-E075-4E30-B636-3A97E8CD6B0B}" dt="2024-08-27T00:35:34.403" v="9822" actId="26606"/>
          <ac:cxnSpMkLst>
            <pc:docMk/>
            <pc:sldMk cId="1130452182" sldId="269"/>
            <ac:cxnSpMk id="14" creationId="{F11AD06B-AB20-4097-8606-5DA00DBACE88}"/>
          </ac:cxnSpMkLst>
        </pc:cxnChg>
      </pc:sldChg>
      <pc:sldChg chg="addSp delSp modSp add mod modTransition setBg">
        <pc:chgData name="Narcaine 13" userId="7f7142efcc06689c" providerId="LiveId" clId="{24E76F6A-E075-4E30-B636-3A97E8CD6B0B}" dt="2024-08-27T00:50:26.579" v="10100" actId="465"/>
        <pc:sldMkLst>
          <pc:docMk/>
          <pc:sldMk cId="828520249" sldId="270"/>
        </pc:sldMkLst>
        <pc:spChg chg="mod">
          <ac:chgData name="Narcaine 13" userId="7f7142efcc06689c" providerId="LiveId" clId="{24E76F6A-E075-4E30-B636-3A97E8CD6B0B}" dt="2024-08-27T00:39:21.120" v="9940" actId="26606"/>
          <ac:spMkLst>
            <pc:docMk/>
            <pc:sldMk cId="828520249" sldId="270"/>
            <ac:spMk id="2" creationId="{12570DED-E942-4274-A5C5-61D0403EDC64}"/>
          </ac:spMkLst>
        </pc:spChg>
        <pc:spChg chg="mod ord">
          <ac:chgData name="Narcaine 13" userId="7f7142efcc06689c" providerId="LiveId" clId="{24E76F6A-E075-4E30-B636-3A97E8CD6B0B}" dt="2024-08-27T00:39:42.246" v="9951" actId="5793"/>
          <ac:spMkLst>
            <pc:docMk/>
            <pc:sldMk cId="828520249" sldId="270"/>
            <ac:spMk id="4" creationId="{D4816DFD-C4B4-4B75-914C-70EC748D6692}"/>
          </ac:spMkLst>
        </pc:spChg>
        <pc:spChg chg="add del">
          <ac:chgData name="Narcaine 13" userId="7f7142efcc06689c" providerId="LiveId" clId="{24E76F6A-E075-4E30-B636-3A97E8CD6B0B}" dt="2024-08-27T00:36:19.465" v="9872" actId="26606"/>
          <ac:spMkLst>
            <pc:docMk/>
            <pc:sldMk cId="828520249" sldId="270"/>
            <ac:spMk id="10" creationId="{E8A8EAB8-D2FF-444D-B34B-7D32F106AD0E}"/>
          </ac:spMkLst>
        </pc:spChg>
        <pc:spChg chg="add del">
          <ac:chgData name="Narcaine 13" userId="7f7142efcc06689c" providerId="LiveId" clId="{24E76F6A-E075-4E30-B636-3A97E8CD6B0B}" dt="2024-08-27T00:39:21.120" v="9940" actId="26606"/>
          <ac:spMkLst>
            <pc:docMk/>
            <pc:sldMk cId="828520249" sldId="270"/>
            <ac:spMk id="16" creationId="{375B19E4-0108-41C4-8DB1-11BAE0B49D9B}"/>
          </ac:spMkLst>
        </pc:spChg>
        <pc:spChg chg="add">
          <ac:chgData name="Narcaine 13" userId="7f7142efcc06689c" providerId="LiveId" clId="{24E76F6A-E075-4E30-B636-3A97E8CD6B0B}" dt="2024-08-27T00:39:21.120" v="9940" actId="26606"/>
          <ac:spMkLst>
            <pc:docMk/>
            <pc:sldMk cId="828520249" sldId="270"/>
            <ac:spMk id="23" creationId="{E8A8EAB8-D2FF-444D-B34B-7D32F106AD0E}"/>
          </ac:spMkLst>
        </pc:spChg>
        <pc:picChg chg="mod">
          <ac:chgData name="Narcaine 13" userId="7f7142efcc06689c" providerId="LiveId" clId="{24E76F6A-E075-4E30-B636-3A97E8CD6B0B}" dt="2024-08-27T00:50:26.579" v="10100" actId="465"/>
          <ac:picMkLst>
            <pc:docMk/>
            <pc:sldMk cId="828520249" sldId="270"/>
            <ac:picMk id="5" creationId="{EE0DDBDA-3F4A-DA33-18E8-89EA5BFF126B}"/>
          </ac:picMkLst>
        </pc:picChg>
        <pc:cxnChg chg="add del">
          <ac:chgData name="Narcaine 13" userId="7f7142efcc06689c" providerId="LiveId" clId="{24E76F6A-E075-4E30-B636-3A97E8CD6B0B}" dt="2024-08-27T00:36:19.465" v="9872" actId="26606"/>
          <ac:cxnSpMkLst>
            <pc:docMk/>
            <pc:sldMk cId="828520249" sldId="270"/>
            <ac:cxnSpMk id="12" creationId="{EEA38897-7BA3-4408-8083-3235339C4A60}"/>
          </ac:cxnSpMkLst>
        </pc:cxnChg>
        <pc:cxnChg chg="add del">
          <ac:chgData name="Narcaine 13" userId="7f7142efcc06689c" providerId="LiveId" clId="{24E76F6A-E075-4E30-B636-3A97E8CD6B0B}" dt="2024-08-27T00:36:19.465" v="9872" actId="26606"/>
          <ac:cxnSpMkLst>
            <pc:docMk/>
            <pc:sldMk cId="828520249" sldId="270"/>
            <ac:cxnSpMk id="14" creationId="{F11AD06B-AB20-4097-8606-5DA00DBACE88}"/>
          </ac:cxnSpMkLst>
        </pc:cxnChg>
        <pc:cxnChg chg="add del">
          <ac:chgData name="Narcaine 13" userId="7f7142efcc06689c" providerId="LiveId" clId="{24E76F6A-E075-4E30-B636-3A97E8CD6B0B}" dt="2024-08-27T00:39:21.120" v="9940" actId="26606"/>
          <ac:cxnSpMkLst>
            <pc:docMk/>
            <pc:sldMk cId="828520249" sldId="270"/>
            <ac:cxnSpMk id="17" creationId="{CEA14AE1-71AB-4B18-826E-F563FF4288D6}"/>
          </ac:cxnSpMkLst>
        </pc:cxnChg>
        <pc:cxnChg chg="add del">
          <ac:chgData name="Narcaine 13" userId="7f7142efcc06689c" providerId="LiveId" clId="{24E76F6A-E075-4E30-B636-3A97E8CD6B0B}" dt="2024-08-27T00:39:21.120" v="9940" actId="26606"/>
          <ac:cxnSpMkLst>
            <pc:docMk/>
            <pc:sldMk cId="828520249" sldId="270"/>
            <ac:cxnSpMk id="18" creationId="{EE504C98-6397-41C1-A8D8-2D9C4ED307E0}"/>
          </ac:cxnSpMkLst>
        </pc:cxnChg>
        <pc:cxnChg chg="add">
          <ac:chgData name="Narcaine 13" userId="7f7142efcc06689c" providerId="LiveId" clId="{24E76F6A-E075-4E30-B636-3A97E8CD6B0B}" dt="2024-08-27T00:39:21.120" v="9940" actId="26606"/>
          <ac:cxnSpMkLst>
            <pc:docMk/>
            <pc:sldMk cId="828520249" sldId="270"/>
            <ac:cxnSpMk id="25" creationId="{EEA38897-7BA3-4408-8083-3235339C4A60}"/>
          </ac:cxnSpMkLst>
        </pc:cxnChg>
        <pc:cxnChg chg="add">
          <ac:chgData name="Narcaine 13" userId="7f7142efcc06689c" providerId="LiveId" clId="{24E76F6A-E075-4E30-B636-3A97E8CD6B0B}" dt="2024-08-27T00:39:21.120" v="9940" actId="26606"/>
          <ac:cxnSpMkLst>
            <pc:docMk/>
            <pc:sldMk cId="828520249" sldId="270"/>
            <ac:cxnSpMk id="27" creationId="{F11AD06B-AB20-4097-8606-5DA00DBACE88}"/>
          </ac:cxnSpMkLst>
        </pc:cxnChg>
      </pc:sldChg>
      <pc:sldChg chg="addSp delSp modSp add mod modTransition setBg">
        <pc:chgData name="Narcaine 13" userId="7f7142efcc06689c" providerId="LiveId" clId="{24E76F6A-E075-4E30-B636-3A97E8CD6B0B}" dt="2024-08-27T00:49:14.448" v="10074"/>
        <pc:sldMkLst>
          <pc:docMk/>
          <pc:sldMk cId="4238158499" sldId="271"/>
        </pc:sldMkLst>
        <pc:spChg chg="mod">
          <ac:chgData name="Narcaine 13" userId="7f7142efcc06689c" providerId="LiveId" clId="{24E76F6A-E075-4E30-B636-3A97E8CD6B0B}" dt="2024-08-27T00:36:39.061" v="9878" actId="26606"/>
          <ac:spMkLst>
            <pc:docMk/>
            <pc:sldMk cId="4238158499" sldId="271"/>
            <ac:spMk id="2" creationId="{12570DED-E942-4274-A5C5-61D0403EDC64}"/>
          </ac:spMkLst>
        </pc:spChg>
        <pc:spChg chg="mod ord">
          <ac:chgData name="Narcaine 13" userId="7f7142efcc06689c" providerId="LiveId" clId="{24E76F6A-E075-4E30-B636-3A97E8CD6B0B}" dt="2024-08-27T00:36:49.119" v="9903" actId="5793"/>
          <ac:spMkLst>
            <pc:docMk/>
            <pc:sldMk cId="4238158499" sldId="271"/>
            <ac:spMk id="4" creationId="{D4816DFD-C4B4-4B75-914C-70EC748D6692}"/>
          </ac:spMkLst>
        </pc:spChg>
        <pc:spChg chg="add del">
          <ac:chgData name="Narcaine 13" userId="7f7142efcc06689c" providerId="LiveId" clId="{24E76F6A-E075-4E30-B636-3A97E8CD6B0B}" dt="2024-08-27T00:36:39.054" v="9877" actId="26606"/>
          <ac:spMkLst>
            <pc:docMk/>
            <pc:sldMk cId="4238158499" sldId="271"/>
            <ac:spMk id="10" creationId="{375B19E4-0108-41C4-8DB1-11BAE0B49D9B}"/>
          </ac:spMkLst>
        </pc:spChg>
        <pc:spChg chg="add">
          <ac:chgData name="Narcaine 13" userId="7f7142efcc06689c" providerId="LiveId" clId="{24E76F6A-E075-4E30-B636-3A97E8CD6B0B}" dt="2024-08-27T00:36:39.061" v="9878" actId="26606"/>
          <ac:spMkLst>
            <pc:docMk/>
            <pc:sldMk cId="4238158499" sldId="271"/>
            <ac:spMk id="16" creationId="{E8A8EAB8-D2FF-444D-B34B-7D32F106AD0E}"/>
          </ac:spMkLst>
        </pc:spChg>
        <pc:picChg chg="mod">
          <ac:chgData name="Narcaine 13" userId="7f7142efcc06689c" providerId="LiveId" clId="{24E76F6A-E075-4E30-B636-3A97E8CD6B0B}" dt="2024-08-27T00:36:45.956" v="9902" actId="1038"/>
          <ac:picMkLst>
            <pc:docMk/>
            <pc:sldMk cId="4238158499" sldId="271"/>
            <ac:picMk id="5" creationId="{E504BDD9-90EB-B72F-CF12-91BC7D4B1A2B}"/>
          </ac:picMkLst>
        </pc:picChg>
        <pc:cxnChg chg="add del">
          <ac:chgData name="Narcaine 13" userId="7f7142efcc06689c" providerId="LiveId" clId="{24E76F6A-E075-4E30-B636-3A97E8CD6B0B}" dt="2024-08-27T00:36:39.054" v="9877" actId="26606"/>
          <ac:cxnSpMkLst>
            <pc:docMk/>
            <pc:sldMk cId="4238158499" sldId="271"/>
            <ac:cxnSpMk id="12" creationId="{C727A21A-62F5-405C-B7A5-439FD3993289}"/>
          </ac:cxnSpMkLst>
        </pc:cxnChg>
        <pc:cxnChg chg="add del">
          <ac:chgData name="Narcaine 13" userId="7f7142efcc06689c" providerId="LiveId" clId="{24E76F6A-E075-4E30-B636-3A97E8CD6B0B}" dt="2024-08-27T00:36:39.054" v="9877" actId="26606"/>
          <ac:cxnSpMkLst>
            <pc:docMk/>
            <pc:sldMk cId="4238158499" sldId="271"/>
            <ac:cxnSpMk id="14" creationId="{92E62CE6-1D21-4565-8E90-0F1D900BEF85}"/>
          </ac:cxnSpMkLst>
        </pc:cxnChg>
        <pc:cxnChg chg="add">
          <ac:chgData name="Narcaine 13" userId="7f7142efcc06689c" providerId="LiveId" clId="{24E76F6A-E075-4E30-B636-3A97E8CD6B0B}" dt="2024-08-27T00:36:39.061" v="9878" actId="26606"/>
          <ac:cxnSpMkLst>
            <pc:docMk/>
            <pc:sldMk cId="4238158499" sldId="271"/>
            <ac:cxnSpMk id="17" creationId="{EEA38897-7BA3-4408-8083-3235339C4A60}"/>
          </ac:cxnSpMkLst>
        </pc:cxnChg>
        <pc:cxnChg chg="add">
          <ac:chgData name="Narcaine 13" userId="7f7142efcc06689c" providerId="LiveId" clId="{24E76F6A-E075-4E30-B636-3A97E8CD6B0B}" dt="2024-08-27T00:36:39.061" v="9878" actId="26606"/>
          <ac:cxnSpMkLst>
            <pc:docMk/>
            <pc:sldMk cId="4238158499" sldId="271"/>
            <ac:cxnSpMk id="18" creationId="{F11AD06B-AB20-4097-8606-5DA00DBACE88}"/>
          </ac:cxnSpMkLst>
        </pc:cxnChg>
      </pc:sldChg>
      <pc:sldChg chg="addSp modSp add mod modTransition setBg">
        <pc:chgData name="Narcaine 13" userId="7f7142efcc06689c" providerId="LiveId" clId="{24E76F6A-E075-4E30-B636-3A97E8CD6B0B}" dt="2024-08-27T00:49:14.448" v="10074"/>
        <pc:sldMkLst>
          <pc:docMk/>
          <pc:sldMk cId="1149196917" sldId="272"/>
        </pc:sldMkLst>
        <pc:spChg chg="mod">
          <ac:chgData name="Narcaine 13" userId="7f7142efcc06689c" providerId="LiveId" clId="{24E76F6A-E075-4E30-B636-3A97E8CD6B0B}" dt="2024-08-27T00:36:56.739" v="9904" actId="26606"/>
          <ac:spMkLst>
            <pc:docMk/>
            <pc:sldMk cId="1149196917" sldId="272"/>
            <ac:spMk id="2" creationId="{12570DED-E942-4274-A5C5-61D0403EDC64}"/>
          </ac:spMkLst>
        </pc:spChg>
        <pc:spChg chg="mod">
          <ac:chgData name="Narcaine 13" userId="7f7142efcc06689c" providerId="LiveId" clId="{24E76F6A-E075-4E30-B636-3A97E8CD6B0B}" dt="2024-08-27T00:48:29.184" v="10070" actId="5793"/>
          <ac:spMkLst>
            <pc:docMk/>
            <pc:sldMk cId="1149196917" sldId="272"/>
            <ac:spMk id="4" creationId="{D4816DFD-C4B4-4B75-914C-70EC748D6692}"/>
          </ac:spMkLst>
        </pc:spChg>
        <pc:spChg chg="add">
          <ac:chgData name="Narcaine 13" userId="7f7142efcc06689c" providerId="LiveId" clId="{24E76F6A-E075-4E30-B636-3A97E8CD6B0B}" dt="2024-08-27T00:36:56.739" v="9904" actId="26606"/>
          <ac:spMkLst>
            <pc:docMk/>
            <pc:sldMk cId="1149196917" sldId="272"/>
            <ac:spMk id="13" creationId="{E8A8EAB8-D2FF-444D-B34B-7D32F106AD0E}"/>
          </ac:spMkLst>
        </pc:spChg>
        <pc:picChg chg="mod">
          <ac:chgData name="Narcaine 13" userId="7f7142efcc06689c" providerId="LiveId" clId="{24E76F6A-E075-4E30-B636-3A97E8CD6B0B}" dt="2024-08-27T00:37:01.507" v="9921" actId="1037"/>
          <ac:picMkLst>
            <pc:docMk/>
            <pc:sldMk cId="1149196917" sldId="272"/>
            <ac:picMk id="8" creationId="{CBB7D76B-2EEC-8098-7C0A-92F6B38402A7}"/>
          </ac:picMkLst>
        </pc:picChg>
        <pc:cxnChg chg="add">
          <ac:chgData name="Narcaine 13" userId="7f7142efcc06689c" providerId="LiveId" clId="{24E76F6A-E075-4E30-B636-3A97E8CD6B0B}" dt="2024-08-27T00:36:56.739" v="9904" actId="26606"/>
          <ac:cxnSpMkLst>
            <pc:docMk/>
            <pc:sldMk cId="1149196917" sldId="272"/>
            <ac:cxnSpMk id="15" creationId="{EEA38897-7BA3-4408-8083-3235339C4A60}"/>
          </ac:cxnSpMkLst>
        </pc:cxnChg>
        <pc:cxnChg chg="add">
          <ac:chgData name="Narcaine 13" userId="7f7142efcc06689c" providerId="LiveId" clId="{24E76F6A-E075-4E30-B636-3A97E8CD6B0B}" dt="2024-08-27T00:36:56.739" v="9904" actId="26606"/>
          <ac:cxnSpMkLst>
            <pc:docMk/>
            <pc:sldMk cId="1149196917" sldId="272"/>
            <ac:cxnSpMk id="17" creationId="{F11AD06B-AB20-4097-8606-5DA00DBACE88}"/>
          </ac:cxnSpMkLst>
        </pc:cxnChg>
      </pc:sldChg>
      <pc:sldChg chg="addSp delSp modSp add mod modTransition setBg modClrScheme addAnim delAnim chgLayout">
        <pc:chgData name="Narcaine 13" userId="7f7142efcc06689c" providerId="LiveId" clId="{24E76F6A-E075-4E30-B636-3A97E8CD6B0B}" dt="2024-08-27T00:50:45.414" v="10103" actId="465"/>
        <pc:sldMkLst>
          <pc:docMk/>
          <pc:sldMk cId="1156282126" sldId="273"/>
        </pc:sldMkLst>
        <pc:spChg chg="mod ord">
          <ac:chgData name="Narcaine 13" userId="7f7142efcc06689c" providerId="LiveId" clId="{24E76F6A-E075-4E30-B636-3A97E8CD6B0B}" dt="2024-08-27T00:42:30.117" v="9986" actId="26606"/>
          <ac:spMkLst>
            <pc:docMk/>
            <pc:sldMk cId="1156282126" sldId="273"/>
            <ac:spMk id="2" creationId="{12570DED-E942-4274-A5C5-61D0403EDC64}"/>
          </ac:spMkLst>
        </pc:spChg>
        <pc:spChg chg="add del mod ord">
          <ac:chgData name="Narcaine 13" userId="7f7142efcc06689c" providerId="LiveId" clId="{24E76F6A-E075-4E30-B636-3A97E8CD6B0B}" dt="2024-08-27T00:41:55.579" v="9963" actId="700"/>
          <ac:spMkLst>
            <pc:docMk/>
            <pc:sldMk cId="1156282126" sldId="273"/>
            <ac:spMk id="3" creationId="{C519C4C5-7B38-868E-1960-3ED37BA706DA}"/>
          </ac:spMkLst>
        </pc:spChg>
        <pc:spChg chg="del mod ord">
          <ac:chgData name="Narcaine 13" userId="7f7142efcc06689c" providerId="LiveId" clId="{24E76F6A-E075-4E30-B636-3A97E8CD6B0B}" dt="2024-08-27T00:41:55.579" v="9963" actId="700"/>
          <ac:spMkLst>
            <pc:docMk/>
            <pc:sldMk cId="1156282126" sldId="273"/>
            <ac:spMk id="4" creationId="{D4816DFD-C4B4-4B75-914C-70EC748D6692}"/>
          </ac:spMkLst>
        </pc:spChg>
        <pc:spChg chg="add del mod ord">
          <ac:chgData name="Narcaine 13" userId="7f7142efcc06689c" providerId="LiveId" clId="{24E76F6A-E075-4E30-B636-3A97E8CD6B0B}" dt="2024-08-27T00:41:37.609" v="9961" actId="700"/>
          <ac:spMkLst>
            <pc:docMk/>
            <pc:sldMk cId="1156282126" sldId="273"/>
            <ac:spMk id="6" creationId="{81F229AE-80A7-15B1-58F6-3FC14A10554D}"/>
          </ac:spMkLst>
        </pc:spChg>
        <pc:spChg chg="add del mod ord">
          <ac:chgData name="Narcaine 13" userId="7f7142efcc06689c" providerId="LiveId" clId="{24E76F6A-E075-4E30-B636-3A97E8CD6B0B}" dt="2024-08-27T00:42:11.720" v="9965" actId="26606"/>
          <ac:spMkLst>
            <pc:docMk/>
            <pc:sldMk cId="1156282126" sldId="273"/>
            <ac:spMk id="7" creationId="{ADB37C1E-8021-1BCB-E605-302494596E29}"/>
          </ac:spMkLst>
        </pc:spChg>
        <pc:spChg chg="add del">
          <ac:chgData name="Narcaine 13" userId="7f7142efcc06689c" providerId="LiveId" clId="{24E76F6A-E075-4E30-B636-3A97E8CD6B0B}" dt="2024-08-27T00:39:05.144" v="9938" actId="26606"/>
          <ac:spMkLst>
            <pc:docMk/>
            <pc:sldMk cId="1156282126" sldId="273"/>
            <ac:spMk id="7" creationId="{FB5B0058-AF13-4859-B429-4EDDE2A26F7F}"/>
          </ac:spMkLst>
        </pc:spChg>
        <pc:spChg chg="add mod ord">
          <ac:chgData name="Narcaine 13" userId="7f7142efcc06689c" providerId="LiveId" clId="{24E76F6A-E075-4E30-B636-3A97E8CD6B0B}" dt="2024-08-27T00:48:21.598" v="10068" actId="5793"/>
          <ac:spMkLst>
            <pc:docMk/>
            <pc:sldMk cId="1156282126" sldId="273"/>
            <ac:spMk id="8" creationId="{48C84FB9-A89C-18A2-96C1-EB9FD9136736}"/>
          </ac:spMkLst>
        </pc:spChg>
        <pc:spChg chg="add del">
          <ac:chgData name="Narcaine 13" userId="7f7142efcc06689c" providerId="LiveId" clId="{24E76F6A-E075-4E30-B636-3A97E8CD6B0B}" dt="2024-08-27T00:39:05.144" v="9938" actId="26606"/>
          <ac:spMkLst>
            <pc:docMk/>
            <pc:sldMk cId="1156282126" sldId="273"/>
            <ac:spMk id="9" creationId="{0FB8E6CF-61A1-4A48-ADE0-5AE823AF1A8A}"/>
          </ac:spMkLst>
        </pc:spChg>
        <pc:spChg chg="add del">
          <ac:chgData name="Narcaine 13" userId="7f7142efcc06689c" providerId="LiveId" clId="{24E76F6A-E075-4E30-B636-3A97E8CD6B0B}" dt="2024-08-27T00:37:28.679" v="9923" actId="26606"/>
          <ac:spMkLst>
            <pc:docMk/>
            <pc:sldMk cId="1156282126" sldId="273"/>
            <ac:spMk id="10" creationId="{FB5B0058-AF13-4859-B429-4EDDE2A26F7F}"/>
          </ac:spMkLst>
        </pc:spChg>
        <pc:spChg chg="add del">
          <ac:chgData name="Narcaine 13" userId="7f7142efcc06689c" providerId="LiveId" clId="{24E76F6A-E075-4E30-B636-3A97E8CD6B0B}" dt="2024-08-27T00:40:12.952" v="9953" actId="26606"/>
          <ac:spMkLst>
            <pc:docMk/>
            <pc:sldMk cId="1156282126" sldId="273"/>
            <ac:spMk id="11" creationId="{5F18414D-1626-4996-AACB-23D3DE45B03B}"/>
          </ac:spMkLst>
        </pc:spChg>
        <pc:spChg chg="add del">
          <ac:chgData name="Narcaine 13" userId="7f7142efcc06689c" providerId="LiveId" clId="{24E76F6A-E075-4E30-B636-3A97E8CD6B0B}" dt="2024-08-27T00:37:28.679" v="9923" actId="26606"/>
          <ac:spMkLst>
            <pc:docMk/>
            <pc:sldMk cId="1156282126" sldId="273"/>
            <ac:spMk id="14" creationId="{A4A161CC-6DC5-4863-B213-94529D6E06D7}"/>
          </ac:spMkLst>
        </pc:spChg>
        <pc:spChg chg="add del">
          <ac:chgData name="Narcaine 13" userId="7f7142efcc06689c" providerId="LiveId" clId="{24E76F6A-E075-4E30-B636-3A97E8CD6B0B}" dt="2024-08-27T00:40:12.952" v="9953" actId="26606"/>
          <ac:spMkLst>
            <pc:docMk/>
            <pc:sldMk cId="1156282126" sldId="273"/>
            <ac:spMk id="15" creationId="{D84C2E9E-0B5D-4B5F-9A1F-70EBDCE39034}"/>
          </ac:spMkLst>
        </pc:spChg>
        <pc:spChg chg="add del">
          <ac:chgData name="Narcaine 13" userId="7f7142efcc06689c" providerId="LiveId" clId="{24E76F6A-E075-4E30-B636-3A97E8CD6B0B}" dt="2024-08-27T00:37:36.208" v="9926" actId="26606"/>
          <ac:spMkLst>
            <pc:docMk/>
            <pc:sldMk cId="1156282126" sldId="273"/>
            <ac:spMk id="16" creationId="{FB5B0058-AF13-4859-B429-4EDDE2A26F7F}"/>
          </ac:spMkLst>
        </pc:spChg>
        <pc:spChg chg="add del">
          <ac:chgData name="Narcaine 13" userId="7f7142efcc06689c" providerId="LiveId" clId="{24E76F6A-E075-4E30-B636-3A97E8CD6B0B}" dt="2024-08-27T00:37:36.208" v="9926" actId="26606"/>
          <ac:spMkLst>
            <pc:docMk/>
            <pc:sldMk cId="1156282126" sldId="273"/>
            <ac:spMk id="18" creationId="{A4A161CC-6DC5-4863-B213-94529D6E06D7}"/>
          </ac:spMkLst>
        </pc:spChg>
        <pc:spChg chg="add del">
          <ac:chgData name="Narcaine 13" userId="7f7142efcc06689c" providerId="LiveId" clId="{24E76F6A-E075-4E30-B636-3A97E8CD6B0B}" dt="2024-08-27T00:42:30.123" v="9987" actId="26606"/>
          <ac:spMkLst>
            <pc:docMk/>
            <pc:sldMk cId="1156282126" sldId="273"/>
            <ac:spMk id="19" creationId="{E8A8EAB8-D2FF-444D-B34B-7D32F106AD0E}"/>
          </ac:spMkLst>
        </pc:spChg>
        <pc:spChg chg="add del">
          <ac:chgData name="Narcaine 13" userId="7f7142efcc06689c" providerId="LiveId" clId="{24E76F6A-E075-4E30-B636-3A97E8CD6B0B}" dt="2024-08-27T00:37:47.217" v="9928" actId="26606"/>
          <ac:spMkLst>
            <pc:docMk/>
            <pc:sldMk cId="1156282126" sldId="273"/>
            <ac:spMk id="20" creationId="{FB5B0058-AF13-4859-B429-4EDDE2A26F7F}"/>
          </ac:spMkLst>
        </pc:spChg>
        <pc:spChg chg="add del">
          <ac:chgData name="Narcaine 13" userId="7f7142efcc06689c" providerId="LiveId" clId="{24E76F6A-E075-4E30-B636-3A97E8CD6B0B}" dt="2024-08-27T00:37:47.217" v="9928" actId="26606"/>
          <ac:spMkLst>
            <pc:docMk/>
            <pc:sldMk cId="1156282126" sldId="273"/>
            <ac:spMk id="22" creationId="{0FB8E6CF-61A1-4A48-ADE0-5AE823AF1A8A}"/>
          </ac:spMkLst>
        </pc:spChg>
        <pc:spChg chg="add del">
          <ac:chgData name="Narcaine 13" userId="7f7142efcc06689c" providerId="LiveId" clId="{24E76F6A-E075-4E30-B636-3A97E8CD6B0B}" dt="2024-08-27T00:38:01.340" v="9930" actId="26606"/>
          <ac:spMkLst>
            <pc:docMk/>
            <pc:sldMk cId="1156282126" sldId="273"/>
            <ac:spMk id="24" creationId="{FB5B0058-AF13-4859-B429-4EDDE2A26F7F}"/>
          </ac:spMkLst>
        </pc:spChg>
        <pc:spChg chg="add del">
          <ac:chgData name="Narcaine 13" userId="7f7142efcc06689c" providerId="LiveId" clId="{24E76F6A-E075-4E30-B636-3A97E8CD6B0B}" dt="2024-08-27T00:38:01.340" v="9930" actId="26606"/>
          <ac:spMkLst>
            <pc:docMk/>
            <pc:sldMk cId="1156282126" sldId="273"/>
            <ac:spMk id="25" creationId="{1A89CBBC-7743-43D9-A324-25CB472E9B2E}"/>
          </ac:spMkLst>
        </pc:spChg>
        <pc:spChg chg="add del">
          <ac:chgData name="Narcaine 13" userId="7f7142efcc06689c" providerId="LiveId" clId="{24E76F6A-E075-4E30-B636-3A97E8CD6B0B}" dt="2024-08-27T00:42:30.117" v="9986" actId="26606"/>
          <ac:spMkLst>
            <pc:docMk/>
            <pc:sldMk cId="1156282126" sldId="273"/>
            <ac:spMk id="31" creationId="{E8A8EAB8-D2FF-444D-B34B-7D32F106AD0E}"/>
          </ac:spMkLst>
        </pc:spChg>
        <pc:spChg chg="add">
          <ac:chgData name="Narcaine 13" userId="7f7142efcc06689c" providerId="LiveId" clId="{24E76F6A-E075-4E30-B636-3A97E8CD6B0B}" dt="2024-08-27T00:42:30.123" v="9987" actId="26606"/>
          <ac:spMkLst>
            <pc:docMk/>
            <pc:sldMk cId="1156282126" sldId="273"/>
            <ac:spMk id="37" creationId="{E8A8EAB8-D2FF-444D-B34B-7D32F106AD0E}"/>
          </ac:spMkLst>
        </pc:spChg>
        <pc:picChg chg="mod modCrop">
          <ac:chgData name="Narcaine 13" userId="7f7142efcc06689c" providerId="LiveId" clId="{24E76F6A-E075-4E30-B636-3A97E8CD6B0B}" dt="2024-08-27T00:50:45.414" v="10103" actId="465"/>
          <ac:picMkLst>
            <pc:docMk/>
            <pc:sldMk cId="1156282126" sldId="273"/>
            <ac:picMk id="5" creationId="{A01E9655-FF29-7093-05EF-74EC889E122B}"/>
          </ac:picMkLst>
        </pc:picChg>
        <pc:cxnChg chg="add del">
          <ac:chgData name="Narcaine 13" userId="7f7142efcc06689c" providerId="LiveId" clId="{24E76F6A-E075-4E30-B636-3A97E8CD6B0B}" dt="2024-08-27T00:39:05.144" v="9938" actId="26606"/>
          <ac:cxnSpMkLst>
            <pc:docMk/>
            <pc:sldMk cId="1156282126" sldId="273"/>
            <ac:cxnSpMk id="8" creationId="{07A9243D-8FC3-4B36-874B-55906B03F484}"/>
          </ac:cxnSpMkLst>
        </pc:cxnChg>
        <pc:cxnChg chg="add del">
          <ac:chgData name="Narcaine 13" userId="7f7142efcc06689c" providerId="LiveId" clId="{24E76F6A-E075-4E30-B636-3A97E8CD6B0B}" dt="2024-08-27T00:37:28.679" v="9923" actId="26606"/>
          <ac:cxnSpMkLst>
            <pc:docMk/>
            <pc:sldMk cId="1156282126" sldId="273"/>
            <ac:cxnSpMk id="12" creationId="{AC65C03C-3F17-45DC-A1B9-35ACA43397D4}"/>
          </ac:cxnSpMkLst>
        </pc:cxnChg>
        <pc:cxnChg chg="add del">
          <ac:chgData name="Narcaine 13" userId="7f7142efcc06689c" providerId="LiveId" clId="{24E76F6A-E075-4E30-B636-3A97E8CD6B0B}" dt="2024-08-27T00:40:12.952" v="9953" actId="26606"/>
          <ac:cxnSpMkLst>
            <pc:docMk/>
            <pc:sldMk cId="1156282126" sldId="273"/>
            <ac:cxnSpMk id="13" creationId="{07A9243D-8FC3-4B36-874B-55906B03F484}"/>
          </ac:cxnSpMkLst>
        </pc:cxnChg>
        <pc:cxnChg chg="add del">
          <ac:chgData name="Narcaine 13" userId="7f7142efcc06689c" providerId="LiveId" clId="{24E76F6A-E075-4E30-B636-3A97E8CD6B0B}" dt="2024-08-27T00:37:36.208" v="9926" actId="26606"/>
          <ac:cxnSpMkLst>
            <pc:docMk/>
            <pc:sldMk cId="1156282126" sldId="273"/>
            <ac:cxnSpMk id="17" creationId="{AC65C03C-3F17-45DC-A1B9-35ACA43397D4}"/>
          </ac:cxnSpMkLst>
        </pc:cxnChg>
        <pc:cxnChg chg="add del">
          <ac:chgData name="Narcaine 13" userId="7f7142efcc06689c" providerId="LiveId" clId="{24E76F6A-E075-4E30-B636-3A97E8CD6B0B}" dt="2024-08-27T00:37:47.217" v="9928" actId="26606"/>
          <ac:cxnSpMkLst>
            <pc:docMk/>
            <pc:sldMk cId="1156282126" sldId="273"/>
            <ac:cxnSpMk id="21" creationId="{07A9243D-8FC3-4B36-874B-55906B03F484}"/>
          </ac:cxnSpMkLst>
        </pc:cxnChg>
        <pc:cxnChg chg="add del">
          <ac:chgData name="Narcaine 13" userId="7f7142efcc06689c" providerId="LiveId" clId="{24E76F6A-E075-4E30-B636-3A97E8CD6B0B}" dt="2024-08-27T00:42:30.123" v="9987" actId="26606"/>
          <ac:cxnSpMkLst>
            <pc:docMk/>
            <pc:sldMk cId="1156282126" sldId="273"/>
            <ac:cxnSpMk id="23" creationId="{EEA38897-7BA3-4408-8083-3235339C4A60}"/>
          </ac:cxnSpMkLst>
        </pc:cxnChg>
        <pc:cxnChg chg="add del">
          <ac:chgData name="Narcaine 13" userId="7f7142efcc06689c" providerId="LiveId" clId="{24E76F6A-E075-4E30-B636-3A97E8CD6B0B}" dt="2024-08-27T00:42:30.123" v="9987" actId="26606"/>
          <ac:cxnSpMkLst>
            <pc:docMk/>
            <pc:sldMk cId="1156282126" sldId="273"/>
            <ac:cxnSpMk id="26" creationId="{F11AD06B-AB20-4097-8606-5DA00DBACE88}"/>
          </ac:cxnSpMkLst>
        </pc:cxnChg>
        <pc:cxnChg chg="add del">
          <ac:chgData name="Narcaine 13" userId="7f7142efcc06689c" providerId="LiveId" clId="{24E76F6A-E075-4E30-B636-3A97E8CD6B0B}" dt="2024-08-27T00:42:30.117" v="9986" actId="26606"/>
          <ac:cxnSpMkLst>
            <pc:docMk/>
            <pc:sldMk cId="1156282126" sldId="273"/>
            <ac:cxnSpMk id="33" creationId="{EEA38897-7BA3-4408-8083-3235339C4A60}"/>
          </ac:cxnSpMkLst>
        </pc:cxnChg>
        <pc:cxnChg chg="add del">
          <ac:chgData name="Narcaine 13" userId="7f7142efcc06689c" providerId="LiveId" clId="{24E76F6A-E075-4E30-B636-3A97E8CD6B0B}" dt="2024-08-27T00:42:30.117" v="9986" actId="26606"/>
          <ac:cxnSpMkLst>
            <pc:docMk/>
            <pc:sldMk cId="1156282126" sldId="273"/>
            <ac:cxnSpMk id="35" creationId="{F11AD06B-AB20-4097-8606-5DA00DBACE88}"/>
          </ac:cxnSpMkLst>
        </pc:cxnChg>
        <pc:cxnChg chg="add">
          <ac:chgData name="Narcaine 13" userId="7f7142efcc06689c" providerId="LiveId" clId="{24E76F6A-E075-4E30-B636-3A97E8CD6B0B}" dt="2024-08-27T00:42:30.123" v="9987" actId="26606"/>
          <ac:cxnSpMkLst>
            <pc:docMk/>
            <pc:sldMk cId="1156282126" sldId="273"/>
            <ac:cxnSpMk id="38" creationId="{EEA38897-7BA3-4408-8083-3235339C4A60}"/>
          </ac:cxnSpMkLst>
        </pc:cxnChg>
        <pc:cxnChg chg="add">
          <ac:chgData name="Narcaine 13" userId="7f7142efcc06689c" providerId="LiveId" clId="{24E76F6A-E075-4E30-B636-3A97E8CD6B0B}" dt="2024-08-27T00:42:30.123" v="9987" actId="26606"/>
          <ac:cxnSpMkLst>
            <pc:docMk/>
            <pc:sldMk cId="1156282126" sldId="273"/>
            <ac:cxnSpMk id="39" creationId="{F11AD06B-AB20-4097-8606-5DA00DBACE88}"/>
          </ac:cxnSpMkLst>
        </pc:cxnChg>
      </pc:sldChg>
      <pc:sldChg chg="addSp modSp add mod modTransition setBg">
        <pc:chgData name="Narcaine 13" userId="7f7142efcc06689c" providerId="LiveId" clId="{24E76F6A-E075-4E30-B636-3A97E8CD6B0B}" dt="2024-08-27T00:49:14.448" v="10074"/>
        <pc:sldMkLst>
          <pc:docMk/>
          <pc:sldMk cId="743186529" sldId="274"/>
        </pc:sldMkLst>
        <pc:spChg chg="mod">
          <ac:chgData name="Narcaine 13" userId="7f7142efcc06689c" providerId="LiveId" clId="{24E76F6A-E075-4E30-B636-3A97E8CD6B0B}" dt="2024-08-27T00:43:00.884" v="9991" actId="26606"/>
          <ac:spMkLst>
            <pc:docMk/>
            <pc:sldMk cId="743186529" sldId="274"/>
            <ac:spMk id="2" creationId="{12570DED-E942-4274-A5C5-61D0403EDC64}"/>
          </ac:spMkLst>
        </pc:spChg>
        <pc:spChg chg="mod ord">
          <ac:chgData name="Narcaine 13" userId="7f7142efcc06689c" providerId="LiveId" clId="{24E76F6A-E075-4E30-B636-3A97E8CD6B0B}" dt="2024-08-27T00:48:18.204" v="10067" actId="5793"/>
          <ac:spMkLst>
            <pc:docMk/>
            <pc:sldMk cId="743186529" sldId="274"/>
            <ac:spMk id="4" creationId="{D4816DFD-C4B4-4B75-914C-70EC748D6692}"/>
          </ac:spMkLst>
        </pc:spChg>
        <pc:spChg chg="add">
          <ac:chgData name="Narcaine 13" userId="7f7142efcc06689c" providerId="LiveId" clId="{24E76F6A-E075-4E30-B636-3A97E8CD6B0B}" dt="2024-08-27T00:43:00.884" v="9991" actId="26606"/>
          <ac:spMkLst>
            <pc:docMk/>
            <pc:sldMk cId="743186529" sldId="274"/>
            <ac:spMk id="15" creationId="{E8A8EAB8-D2FF-444D-B34B-7D32F106AD0E}"/>
          </ac:spMkLst>
        </pc:spChg>
        <pc:picChg chg="mod">
          <ac:chgData name="Narcaine 13" userId="7f7142efcc06689c" providerId="LiveId" clId="{24E76F6A-E075-4E30-B636-3A97E8CD6B0B}" dt="2024-08-27T00:43:06.633" v="10011" actId="1038"/>
          <ac:picMkLst>
            <pc:docMk/>
            <pc:sldMk cId="743186529" sldId="274"/>
            <ac:picMk id="10" creationId="{C5E363B7-EC4F-0B23-054D-F702E9F26361}"/>
          </ac:picMkLst>
        </pc:picChg>
        <pc:cxnChg chg="add">
          <ac:chgData name="Narcaine 13" userId="7f7142efcc06689c" providerId="LiveId" clId="{24E76F6A-E075-4E30-B636-3A97E8CD6B0B}" dt="2024-08-27T00:43:00.884" v="9991" actId="26606"/>
          <ac:cxnSpMkLst>
            <pc:docMk/>
            <pc:sldMk cId="743186529" sldId="274"/>
            <ac:cxnSpMk id="17" creationId="{EEA38897-7BA3-4408-8083-3235339C4A60}"/>
          </ac:cxnSpMkLst>
        </pc:cxnChg>
        <pc:cxnChg chg="add">
          <ac:chgData name="Narcaine 13" userId="7f7142efcc06689c" providerId="LiveId" clId="{24E76F6A-E075-4E30-B636-3A97E8CD6B0B}" dt="2024-08-27T00:43:00.884" v="9991" actId="26606"/>
          <ac:cxnSpMkLst>
            <pc:docMk/>
            <pc:sldMk cId="743186529" sldId="274"/>
            <ac:cxnSpMk id="19" creationId="{F11AD06B-AB20-4097-8606-5DA00DBACE88}"/>
          </ac:cxnSpMkLst>
        </pc:cxnChg>
      </pc:sldChg>
      <pc:sldChg chg="addSp delSp modSp new mod ord modTransition setBg setClrOvrMap">
        <pc:chgData name="Narcaine 13" userId="7f7142efcc06689c" providerId="LiveId" clId="{24E76F6A-E075-4E30-B636-3A97E8CD6B0B}" dt="2024-08-27T00:49:14.448" v="10074"/>
        <pc:sldMkLst>
          <pc:docMk/>
          <pc:sldMk cId="1905727053" sldId="275"/>
        </pc:sldMkLst>
        <pc:spChg chg="mod">
          <ac:chgData name="Narcaine 13" userId="7f7142efcc06689c" providerId="LiveId" clId="{24E76F6A-E075-4E30-B636-3A97E8CD6B0B}" dt="2024-08-27T00:34:03.558" v="9766" actId="26606"/>
          <ac:spMkLst>
            <pc:docMk/>
            <pc:sldMk cId="1905727053" sldId="275"/>
            <ac:spMk id="2" creationId="{867569A4-D3FE-D4A0-6D34-DC0354AFD4A7}"/>
          </ac:spMkLst>
        </pc:spChg>
        <pc:spChg chg="add del mod">
          <ac:chgData name="Narcaine 13" userId="7f7142efcc06689c" providerId="LiveId" clId="{24E76F6A-E075-4E30-B636-3A97E8CD6B0B}" dt="2024-08-27T00:31:45.072" v="9733" actId="26606"/>
          <ac:spMkLst>
            <pc:docMk/>
            <pc:sldMk cId="1905727053" sldId="275"/>
            <ac:spMk id="3" creationId="{F909670C-8A3A-FF1C-24B7-86E96EDFF31C}"/>
          </ac:spMkLst>
        </pc:spChg>
        <pc:spChg chg="add del">
          <ac:chgData name="Narcaine 13" userId="7f7142efcc06689c" providerId="LiveId" clId="{24E76F6A-E075-4E30-B636-3A97E8CD6B0B}" dt="2024-08-27T00:31:42.516" v="9730" actId="26606"/>
          <ac:spMkLst>
            <pc:docMk/>
            <pc:sldMk cId="1905727053" sldId="275"/>
            <ac:spMk id="8" creationId="{A7AE9375-4664-4DB2-922D-2782A6E439AC}"/>
          </ac:spMkLst>
        </pc:spChg>
        <pc:spChg chg="add del">
          <ac:chgData name="Narcaine 13" userId="7f7142efcc06689c" providerId="LiveId" clId="{24E76F6A-E075-4E30-B636-3A97E8CD6B0B}" dt="2024-08-27T00:34:03.558" v="9766" actId="26606"/>
          <ac:spMkLst>
            <pc:docMk/>
            <pc:sldMk cId="1905727053" sldId="275"/>
            <ac:spMk id="9" creationId="{C0763A76-9F1C-4FC5-82B7-DD475DA461B2}"/>
          </ac:spMkLst>
        </pc:spChg>
        <pc:spChg chg="add del">
          <ac:chgData name="Narcaine 13" userId="7f7142efcc06689c" providerId="LiveId" clId="{24E76F6A-E075-4E30-B636-3A97E8CD6B0B}" dt="2024-08-27T00:34:03.558" v="9766" actId="26606"/>
          <ac:spMkLst>
            <pc:docMk/>
            <pc:sldMk cId="1905727053" sldId="275"/>
            <ac:spMk id="11" creationId="{E81BF4F6-F2CF-4984-9D14-D6966D92F99F}"/>
          </ac:spMkLst>
        </pc:spChg>
        <pc:spChg chg="add del">
          <ac:chgData name="Narcaine 13" userId="7f7142efcc06689c" providerId="LiveId" clId="{24E76F6A-E075-4E30-B636-3A97E8CD6B0B}" dt="2024-08-27T00:31:42.516" v="9730" actId="26606"/>
          <ac:spMkLst>
            <pc:docMk/>
            <pc:sldMk cId="1905727053" sldId="275"/>
            <ac:spMk id="12" creationId="{9DD005C1-8C51-42D6-9BEE-B9B83849743D}"/>
          </ac:spMkLst>
        </pc:spChg>
        <pc:spChg chg="add del">
          <ac:chgData name="Narcaine 13" userId="7f7142efcc06689c" providerId="LiveId" clId="{24E76F6A-E075-4E30-B636-3A97E8CD6B0B}" dt="2024-08-27T00:31:45.065" v="9732" actId="26606"/>
          <ac:spMkLst>
            <pc:docMk/>
            <pc:sldMk cId="1905727053" sldId="275"/>
            <ac:spMk id="14" creationId="{9228552E-C8B1-4A80-8448-0787CE0FC704}"/>
          </ac:spMkLst>
        </pc:spChg>
        <pc:spChg chg="add mod ord">
          <ac:chgData name="Narcaine 13" userId="7f7142efcc06689c" providerId="LiveId" clId="{24E76F6A-E075-4E30-B636-3A97E8CD6B0B}" dt="2024-08-27T00:34:03.558" v="9766" actId="26606"/>
          <ac:spMkLst>
            <pc:docMk/>
            <pc:sldMk cId="1905727053" sldId="275"/>
            <ac:spMk id="16" creationId="{F909670C-8A3A-FF1C-24B7-86E96EDFF31C}"/>
          </ac:spMkLst>
        </pc:spChg>
        <pc:spChg chg="add">
          <ac:chgData name="Narcaine 13" userId="7f7142efcc06689c" providerId="LiveId" clId="{24E76F6A-E075-4E30-B636-3A97E8CD6B0B}" dt="2024-08-27T00:34:03.558" v="9766" actId="26606"/>
          <ac:spMkLst>
            <pc:docMk/>
            <pc:sldMk cId="1905727053" sldId="275"/>
            <ac:spMk id="22" creationId="{E8A8EAB8-D2FF-444D-B34B-7D32F106AD0E}"/>
          </ac:spMkLst>
        </pc:spChg>
        <pc:graphicFrameChg chg="add del">
          <ac:chgData name="Narcaine 13" userId="7f7142efcc06689c" providerId="LiveId" clId="{24E76F6A-E075-4E30-B636-3A97E8CD6B0B}" dt="2024-08-27T00:31:45.065" v="9732" actId="26606"/>
          <ac:graphicFrameMkLst>
            <pc:docMk/>
            <pc:sldMk cId="1905727053" sldId="275"/>
            <ac:graphicFrameMk id="5" creationId="{66C1FD83-EB47-4013-7269-A414FD5EF239}"/>
          </ac:graphicFrameMkLst>
        </pc:graphicFrameChg>
        <pc:picChg chg="add del">
          <ac:chgData name="Narcaine 13" userId="7f7142efcc06689c" providerId="LiveId" clId="{24E76F6A-E075-4E30-B636-3A97E8CD6B0B}" dt="2024-08-27T00:31:45.065" v="9732" actId="26606"/>
          <ac:picMkLst>
            <pc:docMk/>
            <pc:sldMk cId="1905727053" sldId="275"/>
            <ac:picMk id="6" creationId="{F3D106C4-B4AA-CBA0-6EC9-CC73A09C4C18}"/>
          </ac:picMkLst>
        </pc:picChg>
        <pc:picChg chg="add mod">
          <ac:chgData name="Narcaine 13" userId="7f7142efcc06689c" providerId="LiveId" clId="{24E76F6A-E075-4E30-B636-3A97E8CD6B0B}" dt="2024-08-27T00:34:03.558" v="9766" actId="26606"/>
          <ac:picMkLst>
            <pc:docMk/>
            <pc:sldMk cId="1905727053" sldId="275"/>
            <ac:picMk id="17" creationId="{E3331072-11CC-1B5F-91C4-DB81E7DA0A25}"/>
          </ac:picMkLst>
        </pc:picChg>
        <pc:cxnChg chg="add del">
          <ac:chgData name="Narcaine 13" userId="7f7142efcc06689c" providerId="LiveId" clId="{24E76F6A-E075-4E30-B636-3A97E8CD6B0B}" dt="2024-08-27T00:31:42.516" v="9730" actId="26606"/>
          <ac:cxnSpMkLst>
            <pc:docMk/>
            <pc:sldMk cId="1905727053" sldId="275"/>
            <ac:cxnSpMk id="10" creationId="{EE504C98-6397-41C1-A8D8-2D9C4ED307E0}"/>
          </ac:cxnSpMkLst>
        </pc:cxnChg>
        <pc:cxnChg chg="add">
          <ac:chgData name="Narcaine 13" userId="7f7142efcc06689c" providerId="LiveId" clId="{24E76F6A-E075-4E30-B636-3A97E8CD6B0B}" dt="2024-08-27T00:34:03.558" v="9766" actId="26606"/>
          <ac:cxnSpMkLst>
            <pc:docMk/>
            <pc:sldMk cId="1905727053" sldId="275"/>
            <ac:cxnSpMk id="24" creationId="{EEA38897-7BA3-4408-8083-3235339C4A60}"/>
          </ac:cxnSpMkLst>
        </pc:cxnChg>
        <pc:cxnChg chg="add">
          <ac:chgData name="Narcaine 13" userId="7f7142efcc06689c" providerId="LiveId" clId="{24E76F6A-E075-4E30-B636-3A97E8CD6B0B}" dt="2024-08-27T00:34:03.558" v="9766" actId="26606"/>
          <ac:cxnSpMkLst>
            <pc:docMk/>
            <pc:sldMk cId="1905727053" sldId="275"/>
            <ac:cxnSpMk id="26" creationId="{F11AD06B-AB20-4097-8606-5DA00DBACE88}"/>
          </ac:cxnSpMkLst>
        </pc:cxnChg>
      </pc:sldChg>
      <pc:sldChg chg="addSp delSp modSp new mod modTransition setBg modClrScheme chgLayout">
        <pc:chgData name="Narcaine 13" userId="7f7142efcc06689c" providerId="LiveId" clId="{24E76F6A-E075-4E30-B636-3A97E8CD6B0B}" dt="2024-08-27T00:49:14.448" v="10074"/>
        <pc:sldMkLst>
          <pc:docMk/>
          <pc:sldMk cId="873331664" sldId="276"/>
        </pc:sldMkLst>
        <pc:spChg chg="mod ord">
          <ac:chgData name="Narcaine 13" userId="7f7142efcc06689c" providerId="LiveId" clId="{24E76F6A-E075-4E30-B636-3A97E8CD6B0B}" dt="2024-08-27T00:32:29.124" v="9737" actId="26606"/>
          <ac:spMkLst>
            <pc:docMk/>
            <pc:sldMk cId="873331664" sldId="276"/>
            <ac:spMk id="2" creationId="{7FB20687-FA6B-C5B6-4BF5-5A49A41E0B70}"/>
          </ac:spMkLst>
        </pc:spChg>
        <pc:spChg chg="del mod">
          <ac:chgData name="Narcaine 13" userId="7f7142efcc06689c" providerId="LiveId" clId="{24E76F6A-E075-4E30-B636-3A97E8CD6B0B}" dt="2024-08-26T23:19:44.799" v="1566" actId="21"/>
          <ac:spMkLst>
            <pc:docMk/>
            <pc:sldMk cId="873331664" sldId="276"/>
            <ac:spMk id="3" creationId="{99156B21-5538-98F3-1C0D-F7F957BB8CD6}"/>
          </ac:spMkLst>
        </pc:spChg>
        <pc:spChg chg="add del mod ord">
          <ac:chgData name="Narcaine 13" userId="7f7142efcc06689c" providerId="LiveId" clId="{24E76F6A-E075-4E30-B636-3A97E8CD6B0B}" dt="2024-08-26T23:20:06.766" v="1569" actId="700"/>
          <ac:spMkLst>
            <pc:docMk/>
            <pc:sldMk cId="873331664" sldId="276"/>
            <ac:spMk id="5" creationId="{93CEEA69-EA0A-9D66-68D0-25F0231D6326}"/>
          </ac:spMkLst>
        </pc:spChg>
        <pc:spChg chg="add del mod ord">
          <ac:chgData name="Narcaine 13" userId="7f7142efcc06689c" providerId="LiveId" clId="{24E76F6A-E075-4E30-B636-3A97E8CD6B0B}" dt="2024-08-26T23:20:19.808" v="1571"/>
          <ac:spMkLst>
            <pc:docMk/>
            <pc:sldMk cId="873331664" sldId="276"/>
            <ac:spMk id="6" creationId="{08A0BE63-30DC-896C-07AE-94627C95C411}"/>
          </ac:spMkLst>
        </pc:spChg>
        <pc:spChg chg="add del mod ord">
          <ac:chgData name="Narcaine 13" userId="7f7142efcc06689c" providerId="LiveId" clId="{24E76F6A-E075-4E30-B636-3A97E8CD6B0B}" dt="2024-08-26T23:20:27.931" v="1575"/>
          <ac:spMkLst>
            <pc:docMk/>
            <pc:sldMk cId="873331664" sldId="276"/>
            <ac:spMk id="7" creationId="{37A34A09-9E9A-81BA-A8F0-8D7F23C0427C}"/>
          </ac:spMkLst>
        </pc:spChg>
        <pc:spChg chg="add mod ord">
          <ac:chgData name="Narcaine 13" userId="7f7142efcc06689c" providerId="LiveId" clId="{24E76F6A-E075-4E30-B636-3A97E8CD6B0B}" dt="2024-08-27T00:33:53.909" v="9765" actId="20577"/>
          <ac:spMkLst>
            <pc:docMk/>
            <pc:sldMk cId="873331664" sldId="276"/>
            <ac:spMk id="8" creationId="{99156B21-5538-98F3-1C0D-F7F957BB8CD6}"/>
          </ac:spMkLst>
        </pc:spChg>
        <pc:spChg chg="add">
          <ac:chgData name="Narcaine 13" userId="7f7142efcc06689c" providerId="LiveId" clId="{24E76F6A-E075-4E30-B636-3A97E8CD6B0B}" dt="2024-08-27T00:32:29.124" v="9737" actId="26606"/>
          <ac:spMkLst>
            <pc:docMk/>
            <pc:sldMk cId="873331664" sldId="276"/>
            <ac:spMk id="14" creationId="{E8A8EAB8-D2FF-444D-B34B-7D32F106AD0E}"/>
          </ac:spMkLst>
        </pc:spChg>
        <pc:picChg chg="add mod">
          <ac:chgData name="Narcaine 13" userId="7f7142efcc06689c" providerId="LiveId" clId="{24E76F6A-E075-4E30-B636-3A97E8CD6B0B}" dt="2024-08-27T00:32:33.825" v="9754" actId="1038"/>
          <ac:picMkLst>
            <pc:docMk/>
            <pc:sldMk cId="873331664" sldId="276"/>
            <ac:picMk id="9" creationId="{B2FE6653-44D8-DF30-291E-F497E77A4015}"/>
          </ac:picMkLst>
        </pc:picChg>
        <pc:cxnChg chg="add">
          <ac:chgData name="Narcaine 13" userId="7f7142efcc06689c" providerId="LiveId" clId="{24E76F6A-E075-4E30-B636-3A97E8CD6B0B}" dt="2024-08-27T00:32:29.124" v="9737" actId="26606"/>
          <ac:cxnSpMkLst>
            <pc:docMk/>
            <pc:sldMk cId="873331664" sldId="276"/>
            <ac:cxnSpMk id="16" creationId="{EEA38897-7BA3-4408-8083-3235339C4A60}"/>
          </ac:cxnSpMkLst>
        </pc:cxnChg>
        <pc:cxnChg chg="add">
          <ac:chgData name="Narcaine 13" userId="7f7142efcc06689c" providerId="LiveId" clId="{24E76F6A-E075-4E30-B636-3A97E8CD6B0B}" dt="2024-08-27T00:32:29.124" v="9737" actId="26606"/>
          <ac:cxnSpMkLst>
            <pc:docMk/>
            <pc:sldMk cId="873331664" sldId="276"/>
            <ac:cxnSpMk id="18" creationId="{F11AD06B-AB20-4097-8606-5DA00DBACE88}"/>
          </ac:cxnSpMkLst>
        </pc:cxnChg>
      </pc:sldChg>
      <pc:sldChg chg="addSp delSp modSp new mod modTransition setBg">
        <pc:chgData name="Narcaine 13" userId="7f7142efcc06689c" providerId="LiveId" clId="{24E76F6A-E075-4E30-B636-3A97E8CD6B0B}" dt="2024-08-27T00:49:14.448" v="10074"/>
        <pc:sldMkLst>
          <pc:docMk/>
          <pc:sldMk cId="3484013155" sldId="277"/>
        </pc:sldMkLst>
        <pc:spChg chg="mod">
          <ac:chgData name="Narcaine 13" userId="7f7142efcc06689c" providerId="LiveId" clId="{24E76F6A-E075-4E30-B636-3A97E8CD6B0B}" dt="2024-08-27T00:44:55.011" v="10022" actId="26606"/>
          <ac:spMkLst>
            <pc:docMk/>
            <pc:sldMk cId="3484013155" sldId="277"/>
            <ac:spMk id="2" creationId="{38121DFA-8924-2E47-E51E-E07BD3C84F19}"/>
          </ac:spMkLst>
        </pc:spChg>
        <pc:spChg chg="mod ord">
          <ac:chgData name="Narcaine 13" userId="7f7142efcc06689c" providerId="LiveId" clId="{24E76F6A-E075-4E30-B636-3A97E8CD6B0B}" dt="2024-08-27T00:48:07.925" v="10065" actId="5793"/>
          <ac:spMkLst>
            <pc:docMk/>
            <pc:sldMk cId="3484013155" sldId="277"/>
            <ac:spMk id="3" creationId="{CBBB906C-533E-50A8-F781-3D19609FB3B1}"/>
          </ac:spMkLst>
        </pc:spChg>
        <pc:spChg chg="del">
          <ac:chgData name="Narcaine 13" userId="7f7142efcc06689c" providerId="LiveId" clId="{24E76F6A-E075-4E30-B636-3A97E8CD6B0B}" dt="2024-08-27T00:10:28.876" v="7624" actId="22"/>
          <ac:spMkLst>
            <pc:docMk/>
            <pc:sldMk cId="3484013155" sldId="277"/>
            <ac:spMk id="4" creationId="{BA471378-634F-E9C6-786A-C93F9C61E691}"/>
          </ac:spMkLst>
        </pc:spChg>
        <pc:spChg chg="add del">
          <ac:chgData name="Narcaine 13" userId="7f7142efcc06689c" providerId="LiveId" clId="{24E76F6A-E075-4E30-B636-3A97E8CD6B0B}" dt="2024-08-27T00:44:55.011" v="10022" actId="26606"/>
          <ac:spMkLst>
            <pc:docMk/>
            <pc:sldMk cId="3484013155" sldId="277"/>
            <ac:spMk id="11" creationId="{E8A8EAB8-D2FF-444D-B34B-7D32F106AD0E}"/>
          </ac:spMkLst>
        </pc:spChg>
        <pc:spChg chg="add">
          <ac:chgData name="Narcaine 13" userId="7f7142efcc06689c" providerId="LiveId" clId="{24E76F6A-E075-4E30-B636-3A97E8CD6B0B}" dt="2024-08-27T00:44:55.011" v="10022" actId="26606"/>
          <ac:spMkLst>
            <pc:docMk/>
            <pc:sldMk cId="3484013155" sldId="277"/>
            <ac:spMk id="20" creationId="{E8A8EAB8-D2FF-444D-B34B-7D32F106AD0E}"/>
          </ac:spMkLst>
        </pc:spChg>
        <pc:picChg chg="add mod ord">
          <ac:chgData name="Narcaine 13" userId="7f7142efcc06689c" providerId="LiveId" clId="{24E76F6A-E075-4E30-B636-3A97E8CD6B0B}" dt="2024-08-27T00:45:01.816" v="10024" actId="465"/>
          <ac:picMkLst>
            <pc:docMk/>
            <pc:sldMk cId="3484013155" sldId="277"/>
            <ac:picMk id="6" creationId="{A06AD96C-DF04-3C3E-CEDC-2B27EBE0959F}"/>
          </ac:picMkLst>
        </pc:picChg>
        <pc:cxnChg chg="add del">
          <ac:chgData name="Narcaine 13" userId="7f7142efcc06689c" providerId="LiveId" clId="{24E76F6A-E075-4E30-B636-3A97E8CD6B0B}" dt="2024-08-27T00:44:55.011" v="10022" actId="26606"/>
          <ac:cxnSpMkLst>
            <pc:docMk/>
            <pc:sldMk cId="3484013155" sldId="277"/>
            <ac:cxnSpMk id="13" creationId="{EEA38897-7BA3-4408-8083-3235339C4A60}"/>
          </ac:cxnSpMkLst>
        </pc:cxnChg>
        <pc:cxnChg chg="add del">
          <ac:chgData name="Narcaine 13" userId="7f7142efcc06689c" providerId="LiveId" clId="{24E76F6A-E075-4E30-B636-3A97E8CD6B0B}" dt="2024-08-27T00:44:55.011" v="10022" actId="26606"/>
          <ac:cxnSpMkLst>
            <pc:docMk/>
            <pc:sldMk cId="3484013155" sldId="277"/>
            <ac:cxnSpMk id="15" creationId="{F11AD06B-AB20-4097-8606-5DA00DBACE88}"/>
          </ac:cxnSpMkLst>
        </pc:cxnChg>
        <pc:cxnChg chg="add">
          <ac:chgData name="Narcaine 13" userId="7f7142efcc06689c" providerId="LiveId" clId="{24E76F6A-E075-4E30-B636-3A97E8CD6B0B}" dt="2024-08-27T00:44:55.011" v="10022" actId="26606"/>
          <ac:cxnSpMkLst>
            <pc:docMk/>
            <pc:sldMk cId="3484013155" sldId="277"/>
            <ac:cxnSpMk id="22" creationId="{EEA38897-7BA3-4408-8083-3235339C4A60}"/>
          </ac:cxnSpMkLst>
        </pc:cxnChg>
        <pc:cxnChg chg="add">
          <ac:chgData name="Narcaine 13" userId="7f7142efcc06689c" providerId="LiveId" clId="{24E76F6A-E075-4E30-B636-3A97E8CD6B0B}" dt="2024-08-27T00:44:55.011" v="10022" actId="26606"/>
          <ac:cxnSpMkLst>
            <pc:docMk/>
            <pc:sldMk cId="3484013155" sldId="277"/>
            <ac:cxnSpMk id="24" creationId="{F11AD06B-AB20-4097-8606-5DA00DBACE88}"/>
          </ac:cxnSpMkLst>
        </pc:cxnChg>
      </pc:sldChg>
      <pc:sldChg chg="addSp delSp modSp new mod modTransition setBg">
        <pc:chgData name="Narcaine 13" userId="7f7142efcc06689c" providerId="LiveId" clId="{24E76F6A-E075-4E30-B636-3A97E8CD6B0B}" dt="2024-08-27T00:49:14.448" v="10074"/>
        <pc:sldMkLst>
          <pc:docMk/>
          <pc:sldMk cId="3351896209" sldId="278"/>
        </pc:sldMkLst>
        <pc:spChg chg="mod">
          <ac:chgData name="Narcaine 13" userId="7f7142efcc06689c" providerId="LiveId" clId="{24E76F6A-E075-4E30-B636-3A97E8CD6B0B}" dt="2024-08-27T00:46:13.366" v="10056" actId="26606"/>
          <ac:spMkLst>
            <pc:docMk/>
            <pc:sldMk cId="3351896209" sldId="278"/>
            <ac:spMk id="2" creationId="{4946CB9D-043E-4837-E054-BBCBBAA7024C}"/>
          </ac:spMkLst>
        </pc:spChg>
        <pc:spChg chg="mod">
          <ac:chgData name="Narcaine 13" userId="7f7142efcc06689c" providerId="LiveId" clId="{24E76F6A-E075-4E30-B636-3A97E8CD6B0B}" dt="2024-08-27T00:46:13.366" v="10056" actId="26606"/>
          <ac:spMkLst>
            <pc:docMk/>
            <pc:sldMk cId="3351896209" sldId="278"/>
            <ac:spMk id="3" creationId="{C4F0BFEC-9B78-3C4B-D653-AB0A51A1BD32}"/>
          </ac:spMkLst>
        </pc:spChg>
        <pc:spChg chg="add del">
          <ac:chgData name="Narcaine 13" userId="7f7142efcc06689c" providerId="LiveId" clId="{24E76F6A-E075-4E30-B636-3A97E8CD6B0B}" dt="2024-08-27T00:45:30.571" v="10043" actId="26606"/>
          <ac:spMkLst>
            <pc:docMk/>
            <pc:sldMk cId="3351896209" sldId="278"/>
            <ac:spMk id="9" creationId="{375B19E4-0108-41C4-8DB1-11BAE0B49D9B}"/>
          </ac:spMkLst>
        </pc:spChg>
        <pc:spChg chg="add del">
          <ac:chgData name="Narcaine 13" userId="7f7142efcc06689c" providerId="LiveId" clId="{24E76F6A-E075-4E30-B636-3A97E8CD6B0B}" dt="2024-08-27T00:45:48.550" v="10045" actId="26606"/>
          <ac:spMkLst>
            <pc:docMk/>
            <pc:sldMk cId="3351896209" sldId="278"/>
            <ac:spMk id="15" creationId="{375B19E4-0108-41C4-8DB1-11BAE0B49D9B}"/>
          </ac:spMkLst>
        </pc:spChg>
        <pc:spChg chg="add del">
          <ac:chgData name="Narcaine 13" userId="7f7142efcc06689c" providerId="LiveId" clId="{24E76F6A-E075-4E30-B636-3A97E8CD6B0B}" dt="2024-08-27T00:45:48.550" v="10045" actId="26606"/>
          <ac:spMkLst>
            <pc:docMk/>
            <pc:sldMk cId="3351896209" sldId="278"/>
            <ac:spMk id="18" creationId="{9DD005C1-8C51-42D6-9BEE-B9B83849743D}"/>
          </ac:spMkLst>
        </pc:spChg>
        <pc:spChg chg="add del">
          <ac:chgData name="Narcaine 13" userId="7f7142efcc06689c" providerId="LiveId" clId="{24E76F6A-E075-4E30-B636-3A97E8CD6B0B}" dt="2024-08-27T00:46:13.366" v="10056" actId="26606"/>
          <ac:spMkLst>
            <pc:docMk/>
            <pc:sldMk cId="3351896209" sldId="278"/>
            <ac:spMk id="20" creationId="{375B19E4-0108-41C4-8DB1-11BAE0B49D9B}"/>
          </ac:spMkLst>
        </pc:spChg>
        <pc:spChg chg="add">
          <ac:chgData name="Narcaine 13" userId="7f7142efcc06689c" providerId="LiveId" clId="{24E76F6A-E075-4E30-B636-3A97E8CD6B0B}" dt="2024-08-27T00:46:13.366" v="10056" actId="26606"/>
          <ac:spMkLst>
            <pc:docMk/>
            <pc:sldMk cId="3351896209" sldId="278"/>
            <ac:spMk id="28" creationId="{E8A8EAB8-D2FF-444D-B34B-7D32F106AD0E}"/>
          </ac:spMkLst>
        </pc:spChg>
        <pc:picChg chg="add del">
          <ac:chgData name="Narcaine 13" userId="7f7142efcc06689c" providerId="LiveId" clId="{24E76F6A-E075-4E30-B636-3A97E8CD6B0B}" dt="2024-08-27T00:45:30.571" v="10043" actId="26606"/>
          <ac:picMkLst>
            <pc:docMk/>
            <pc:sldMk cId="3351896209" sldId="278"/>
            <ac:picMk id="5" creationId="{151836EC-FC92-3D2E-9F97-23E809450935}"/>
          </ac:picMkLst>
        </pc:picChg>
        <pc:picChg chg="add del">
          <ac:chgData name="Narcaine 13" userId="7f7142efcc06689c" providerId="LiveId" clId="{24E76F6A-E075-4E30-B636-3A97E8CD6B0B}" dt="2024-08-27T00:45:48.550" v="10045" actId="26606"/>
          <ac:picMkLst>
            <pc:docMk/>
            <pc:sldMk cId="3351896209" sldId="278"/>
            <ac:picMk id="16" creationId="{80E8D06E-38C1-D68B-7104-09E47D0E1B76}"/>
          </ac:picMkLst>
        </pc:picChg>
        <pc:picChg chg="add mod">
          <ac:chgData name="Narcaine 13" userId="7f7142efcc06689c" providerId="LiveId" clId="{24E76F6A-E075-4E30-B636-3A97E8CD6B0B}" dt="2024-08-27T00:46:13.366" v="10056" actId="26606"/>
          <ac:picMkLst>
            <pc:docMk/>
            <pc:sldMk cId="3351896209" sldId="278"/>
            <ac:picMk id="21" creationId="{24FCDF6A-DC64-4052-AD52-6F9C23005EC2}"/>
          </ac:picMkLst>
        </pc:picChg>
        <pc:cxnChg chg="add del">
          <ac:chgData name="Narcaine 13" userId="7f7142efcc06689c" providerId="LiveId" clId="{24E76F6A-E075-4E30-B636-3A97E8CD6B0B}" dt="2024-08-27T00:45:30.571" v="10043" actId="26606"/>
          <ac:cxnSpMkLst>
            <pc:docMk/>
            <pc:sldMk cId="3351896209" sldId="278"/>
            <ac:cxnSpMk id="11" creationId="{CEA14AE1-71AB-4B18-826E-F563FF4288D6}"/>
          </ac:cxnSpMkLst>
        </pc:cxnChg>
        <pc:cxnChg chg="add del">
          <ac:chgData name="Narcaine 13" userId="7f7142efcc06689c" providerId="LiveId" clId="{24E76F6A-E075-4E30-B636-3A97E8CD6B0B}" dt="2024-08-27T00:45:30.571" v="10043" actId="26606"/>
          <ac:cxnSpMkLst>
            <pc:docMk/>
            <pc:sldMk cId="3351896209" sldId="278"/>
            <ac:cxnSpMk id="13" creationId="{EE504C98-6397-41C1-A8D8-2D9C4ED307E0}"/>
          </ac:cxnSpMkLst>
        </pc:cxnChg>
        <pc:cxnChg chg="add del">
          <ac:chgData name="Narcaine 13" userId="7f7142efcc06689c" providerId="LiveId" clId="{24E76F6A-E075-4E30-B636-3A97E8CD6B0B}" dt="2024-08-27T00:45:48.550" v="10045" actId="26606"/>
          <ac:cxnSpMkLst>
            <pc:docMk/>
            <pc:sldMk cId="3351896209" sldId="278"/>
            <ac:cxnSpMk id="17" creationId="{EE504C98-6397-41C1-A8D8-2D9C4ED307E0}"/>
          </ac:cxnSpMkLst>
        </pc:cxnChg>
        <pc:cxnChg chg="add del">
          <ac:chgData name="Narcaine 13" userId="7f7142efcc06689c" providerId="LiveId" clId="{24E76F6A-E075-4E30-B636-3A97E8CD6B0B}" dt="2024-08-27T00:46:13.366" v="10056" actId="26606"/>
          <ac:cxnSpMkLst>
            <pc:docMk/>
            <pc:sldMk cId="3351896209" sldId="278"/>
            <ac:cxnSpMk id="22" creationId="{C727A21A-62F5-405C-B7A5-439FD3993289}"/>
          </ac:cxnSpMkLst>
        </pc:cxnChg>
        <pc:cxnChg chg="add del">
          <ac:chgData name="Narcaine 13" userId="7f7142efcc06689c" providerId="LiveId" clId="{24E76F6A-E075-4E30-B636-3A97E8CD6B0B}" dt="2024-08-27T00:46:13.366" v="10056" actId="26606"/>
          <ac:cxnSpMkLst>
            <pc:docMk/>
            <pc:sldMk cId="3351896209" sldId="278"/>
            <ac:cxnSpMk id="23" creationId="{92E62CE6-1D21-4565-8E90-0F1D900BEF85}"/>
          </ac:cxnSpMkLst>
        </pc:cxnChg>
        <pc:cxnChg chg="add">
          <ac:chgData name="Narcaine 13" userId="7f7142efcc06689c" providerId="LiveId" clId="{24E76F6A-E075-4E30-B636-3A97E8CD6B0B}" dt="2024-08-27T00:46:13.366" v="10056" actId="26606"/>
          <ac:cxnSpMkLst>
            <pc:docMk/>
            <pc:sldMk cId="3351896209" sldId="278"/>
            <ac:cxnSpMk id="30" creationId="{EEA38897-7BA3-4408-8083-3235339C4A60}"/>
          </ac:cxnSpMkLst>
        </pc:cxnChg>
        <pc:cxnChg chg="add">
          <ac:chgData name="Narcaine 13" userId="7f7142efcc06689c" providerId="LiveId" clId="{24E76F6A-E075-4E30-B636-3A97E8CD6B0B}" dt="2024-08-27T00:46:13.366" v="10056" actId="26606"/>
          <ac:cxnSpMkLst>
            <pc:docMk/>
            <pc:sldMk cId="3351896209" sldId="278"/>
            <ac:cxnSpMk id="32" creationId="{F11AD06B-AB20-4097-8606-5DA00DBACE88}"/>
          </ac:cxnSpMkLst>
        </pc:cxnChg>
      </pc:sldChg>
      <pc:sldChg chg="addSp delSp modSp new mod modTransition setBg">
        <pc:chgData name="Narcaine 13" userId="7f7142efcc06689c" providerId="LiveId" clId="{24E76F6A-E075-4E30-B636-3A97E8CD6B0B}" dt="2024-08-27T00:49:14.448" v="10074"/>
        <pc:sldMkLst>
          <pc:docMk/>
          <pc:sldMk cId="1865116151" sldId="279"/>
        </pc:sldMkLst>
        <pc:spChg chg="mod">
          <ac:chgData name="Narcaine 13" userId="7f7142efcc06689c" providerId="LiveId" clId="{24E76F6A-E075-4E30-B636-3A97E8CD6B0B}" dt="2024-08-27T00:46:21.976" v="10059" actId="26606"/>
          <ac:spMkLst>
            <pc:docMk/>
            <pc:sldMk cId="1865116151" sldId="279"/>
            <ac:spMk id="2" creationId="{38654D74-55CB-68E5-9AF8-FB8A9428FA5A}"/>
          </ac:spMkLst>
        </pc:spChg>
        <pc:spChg chg="mod">
          <ac:chgData name="Narcaine 13" userId="7f7142efcc06689c" providerId="LiveId" clId="{24E76F6A-E075-4E30-B636-3A97E8CD6B0B}" dt="2024-08-27T00:46:21.976" v="10059" actId="26606"/>
          <ac:spMkLst>
            <pc:docMk/>
            <pc:sldMk cId="1865116151" sldId="279"/>
            <ac:spMk id="3" creationId="{62EB03EC-0C76-21D5-3CD6-6D90F13F0652}"/>
          </ac:spMkLst>
        </pc:spChg>
        <pc:spChg chg="add">
          <ac:chgData name="Narcaine 13" userId="7f7142efcc06689c" providerId="LiveId" clId="{24E76F6A-E075-4E30-B636-3A97E8CD6B0B}" dt="2024-08-27T00:46:21.976" v="10059" actId="26606"/>
          <ac:spMkLst>
            <pc:docMk/>
            <pc:sldMk cId="1865116151" sldId="279"/>
            <ac:spMk id="8" creationId="{A7AE9375-4664-4DB2-922D-2782A6E439AC}"/>
          </ac:spMkLst>
        </pc:spChg>
        <pc:spChg chg="add del">
          <ac:chgData name="Narcaine 13" userId="7f7142efcc06689c" providerId="LiveId" clId="{24E76F6A-E075-4E30-B636-3A97E8CD6B0B}" dt="2024-08-27T00:46:21.972" v="10058" actId="26606"/>
          <ac:spMkLst>
            <pc:docMk/>
            <pc:sldMk cId="1865116151" sldId="279"/>
            <ac:spMk id="9" creationId="{375B19E4-0108-41C4-8DB1-11BAE0B49D9B}"/>
          </ac:spMkLst>
        </pc:spChg>
        <pc:spChg chg="add">
          <ac:chgData name="Narcaine 13" userId="7f7142efcc06689c" providerId="LiveId" clId="{24E76F6A-E075-4E30-B636-3A97E8CD6B0B}" dt="2024-08-27T00:46:21.976" v="10059" actId="26606"/>
          <ac:spMkLst>
            <pc:docMk/>
            <pc:sldMk cId="1865116151" sldId="279"/>
            <ac:spMk id="10" creationId="{C2C57604-0CFD-4023-B9BD-107166A25317}"/>
          </ac:spMkLst>
        </pc:spChg>
        <pc:picChg chg="add del">
          <ac:chgData name="Narcaine 13" userId="7f7142efcc06689c" providerId="LiveId" clId="{24E76F6A-E075-4E30-B636-3A97E8CD6B0B}" dt="2024-08-27T00:46:21.972" v="10058" actId="26606"/>
          <ac:picMkLst>
            <pc:docMk/>
            <pc:sldMk cId="1865116151" sldId="279"/>
            <ac:picMk id="5" creationId="{94261291-05DC-306A-DB7C-37B74F036EA2}"/>
          </ac:picMkLst>
        </pc:picChg>
        <pc:cxnChg chg="add del">
          <ac:chgData name="Narcaine 13" userId="7f7142efcc06689c" providerId="LiveId" clId="{24E76F6A-E075-4E30-B636-3A97E8CD6B0B}" dt="2024-08-27T00:46:21.972" v="10058" actId="26606"/>
          <ac:cxnSpMkLst>
            <pc:docMk/>
            <pc:sldMk cId="1865116151" sldId="279"/>
            <ac:cxnSpMk id="11" creationId="{C727A21A-62F5-405C-B7A5-439FD3993289}"/>
          </ac:cxnSpMkLst>
        </pc:cxnChg>
        <pc:cxnChg chg="add del">
          <ac:chgData name="Narcaine 13" userId="7f7142efcc06689c" providerId="LiveId" clId="{24E76F6A-E075-4E30-B636-3A97E8CD6B0B}" dt="2024-08-27T00:46:21.972" v="10058" actId="26606"/>
          <ac:cxnSpMkLst>
            <pc:docMk/>
            <pc:sldMk cId="1865116151" sldId="279"/>
            <ac:cxnSpMk id="13" creationId="{92E62CE6-1D21-4565-8E90-0F1D900BEF85}"/>
          </ac:cxnSpMkLst>
        </pc:cxnChg>
      </pc:sldChg>
      <pc:sldChg chg="addSp modSp new mod modTransition setBg">
        <pc:chgData name="Narcaine 13" userId="7f7142efcc06689c" providerId="LiveId" clId="{24E76F6A-E075-4E30-B636-3A97E8CD6B0B}" dt="2024-08-27T00:49:14.448" v="10074"/>
        <pc:sldMkLst>
          <pc:docMk/>
          <pc:sldMk cId="3868703931" sldId="280"/>
        </pc:sldMkLst>
        <pc:spChg chg="mod">
          <ac:chgData name="Narcaine 13" userId="7f7142efcc06689c" providerId="LiveId" clId="{24E76F6A-E075-4E30-B636-3A97E8CD6B0B}" dt="2024-08-27T00:46:48.538" v="10060" actId="26606"/>
          <ac:spMkLst>
            <pc:docMk/>
            <pc:sldMk cId="3868703931" sldId="280"/>
            <ac:spMk id="2" creationId="{2FEE09E0-B95D-F7CD-4F39-D48415E58B5A}"/>
          </ac:spMkLst>
        </pc:spChg>
        <pc:spChg chg="mod">
          <ac:chgData name="Narcaine 13" userId="7f7142efcc06689c" providerId="LiveId" clId="{24E76F6A-E075-4E30-B636-3A97E8CD6B0B}" dt="2024-08-27T00:46:48.538" v="10060" actId="26606"/>
          <ac:spMkLst>
            <pc:docMk/>
            <pc:sldMk cId="3868703931" sldId="280"/>
            <ac:spMk id="3" creationId="{43BE0013-486A-F845-8428-7F10752FAECE}"/>
          </ac:spMkLst>
        </pc:spChg>
        <pc:spChg chg="add">
          <ac:chgData name="Narcaine 13" userId="7f7142efcc06689c" providerId="LiveId" clId="{24E76F6A-E075-4E30-B636-3A97E8CD6B0B}" dt="2024-08-27T00:46:48.538" v="10060" actId="26606"/>
          <ac:spMkLst>
            <pc:docMk/>
            <pc:sldMk cId="3868703931" sldId="280"/>
            <ac:spMk id="9" creationId="{E8A8EAB8-D2FF-444D-B34B-7D32F106AD0E}"/>
          </ac:spMkLst>
        </pc:spChg>
        <pc:picChg chg="add">
          <ac:chgData name="Narcaine 13" userId="7f7142efcc06689c" providerId="LiveId" clId="{24E76F6A-E075-4E30-B636-3A97E8CD6B0B}" dt="2024-08-27T00:46:48.538" v="10060" actId="26606"/>
          <ac:picMkLst>
            <pc:docMk/>
            <pc:sldMk cId="3868703931" sldId="280"/>
            <ac:picMk id="5" creationId="{6A4162C2-A986-F018-9A29-6CE6B1A13FE4}"/>
          </ac:picMkLst>
        </pc:picChg>
        <pc:cxnChg chg="add">
          <ac:chgData name="Narcaine 13" userId="7f7142efcc06689c" providerId="LiveId" clId="{24E76F6A-E075-4E30-B636-3A97E8CD6B0B}" dt="2024-08-27T00:46:48.538" v="10060" actId="26606"/>
          <ac:cxnSpMkLst>
            <pc:docMk/>
            <pc:sldMk cId="3868703931" sldId="280"/>
            <ac:cxnSpMk id="11" creationId="{EEA38897-7BA3-4408-8083-3235339C4A60}"/>
          </ac:cxnSpMkLst>
        </pc:cxnChg>
        <pc:cxnChg chg="add">
          <ac:chgData name="Narcaine 13" userId="7f7142efcc06689c" providerId="LiveId" clId="{24E76F6A-E075-4E30-B636-3A97E8CD6B0B}" dt="2024-08-27T00:46:48.538" v="10060" actId="26606"/>
          <ac:cxnSpMkLst>
            <pc:docMk/>
            <pc:sldMk cId="3868703931" sldId="280"/>
            <ac:cxnSpMk id="13" creationId="{F11AD06B-AB20-4097-8606-5DA00DBACE88}"/>
          </ac:cxnSpMkLst>
        </pc:cxnChg>
      </pc:sldChg>
      <pc:sldChg chg="addSp delSp modSp new mod modTransition setBg">
        <pc:chgData name="Narcaine 13" userId="7f7142efcc06689c" providerId="LiveId" clId="{24E76F6A-E075-4E30-B636-3A97E8CD6B0B}" dt="2024-08-27T00:49:14.448" v="10074"/>
        <pc:sldMkLst>
          <pc:docMk/>
          <pc:sldMk cId="4899614" sldId="281"/>
        </pc:sldMkLst>
        <pc:spChg chg="mod">
          <ac:chgData name="Narcaine 13" userId="7f7142efcc06689c" providerId="LiveId" clId="{24E76F6A-E075-4E30-B636-3A97E8CD6B0B}" dt="2024-08-27T00:47:08.484" v="10063" actId="26606"/>
          <ac:spMkLst>
            <pc:docMk/>
            <pc:sldMk cId="4899614" sldId="281"/>
            <ac:spMk id="2" creationId="{1460CB94-B2E2-93BB-12CD-4F4C3FA26709}"/>
          </ac:spMkLst>
        </pc:spChg>
        <pc:spChg chg="mod">
          <ac:chgData name="Narcaine 13" userId="7f7142efcc06689c" providerId="LiveId" clId="{24E76F6A-E075-4E30-B636-3A97E8CD6B0B}" dt="2024-08-27T00:47:08.484" v="10063" actId="26606"/>
          <ac:spMkLst>
            <pc:docMk/>
            <pc:sldMk cId="4899614" sldId="281"/>
            <ac:spMk id="3" creationId="{1FA97C89-A998-69B1-CF36-C3442EF3AC55}"/>
          </ac:spMkLst>
        </pc:spChg>
        <pc:spChg chg="add del">
          <ac:chgData name="Narcaine 13" userId="7f7142efcc06689c" providerId="LiveId" clId="{24E76F6A-E075-4E30-B636-3A97E8CD6B0B}" dt="2024-08-27T00:47:08.480" v="10062" actId="26606"/>
          <ac:spMkLst>
            <pc:docMk/>
            <pc:sldMk cId="4899614" sldId="281"/>
            <ac:spMk id="8" creationId="{E8A8EAB8-D2FF-444D-B34B-7D32F106AD0E}"/>
          </ac:spMkLst>
        </pc:spChg>
        <pc:spChg chg="add">
          <ac:chgData name="Narcaine 13" userId="7f7142efcc06689c" providerId="LiveId" clId="{24E76F6A-E075-4E30-B636-3A97E8CD6B0B}" dt="2024-08-27T00:47:08.484" v="10063" actId="26606"/>
          <ac:spMkLst>
            <pc:docMk/>
            <pc:sldMk cId="4899614" sldId="281"/>
            <ac:spMk id="14" creationId="{A7AE9375-4664-4DB2-922D-2782A6E439AC}"/>
          </ac:spMkLst>
        </pc:spChg>
        <pc:spChg chg="add">
          <ac:chgData name="Narcaine 13" userId="7f7142efcc06689c" providerId="LiveId" clId="{24E76F6A-E075-4E30-B636-3A97E8CD6B0B}" dt="2024-08-27T00:47:08.484" v="10063" actId="26606"/>
          <ac:spMkLst>
            <pc:docMk/>
            <pc:sldMk cId="4899614" sldId="281"/>
            <ac:spMk id="15" creationId="{C2C57604-0CFD-4023-B9BD-107166A25317}"/>
          </ac:spMkLst>
        </pc:spChg>
        <pc:cxnChg chg="add del">
          <ac:chgData name="Narcaine 13" userId="7f7142efcc06689c" providerId="LiveId" clId="{24E76F6A-E075-4E30-B636-3A97E8CD6B0B}" dt="2024-08-27T00:47:08.480" v="10062" actId="26606"/>
          <ac:cxnSpMkLst>
            <pc:docMk/>
            <pc:sldMk cId="4899614" sldId="281"/>
            <ac:cxnSpMk id="10" creationId="{067633D1-6EE6-4118-B9F0-B363477BEE7A}"/>
          </ac:cxnSpMkLst>
        </pc:cxnChg>
        <pc:cxnChg chg="add del">
          <ac:chgData name="Narcaine 13" userId="7f7142efcc06689c" providerId="LiveId" clId="{24E76F6A-E075-4E30-B636-3A97E8CD6B0B}" dt="2024-08-27T00:47:08.480" v="10062" actId="26606"/>
          <ac:cxnSpMkLst>
            <pc:docMk/>
            <pc:sldMk cId="4899614" sldId="281"/>
            <ac:cxnSpMk id="12" creationId="{4AD7FFC6-42A9-49CB-B5E9-B3F6B038331B}"/>
          </ac:cxnSpMkLst>
        </pc:cxnChg>
      </pc:sldChg>
      <pc:sldMasterChg chg="modTransition modSldLayout">
        <pc:chgData name="Narcaine 13" userId="7f7142efcc06689c" providerId="LiveId" clId="{24E76F6A-E075-4E30-B636-3A97E8CD6B0B}" dt="2024-08-27T00:49:14.448" v="10074"/>
        <pc:sldMasterMkLst>
          <pc:docMk/>
          <pc:sldMasterMk cId="2593387113" sldId="2147483648"/>
        </pc:sldMasterMkLst>
        <pc:sldLayoutChg chg="modTransition">
          <pc:chgData name="Narcaine 13" userId="7f7142efcc06689c" providerId="LiveId" clId="{24E76F6A-E075-4E30-B636-3A97E8CD6B0B}" dt="2024-08-27T00:49:14.448" v="10074"/>
          <pc:sldLayoutMkLst>
            <pc:docMk/>
            <pc:sldMasterMk cId="2593387113" sldId="2147483648"/>
            <pc:sldLayoutMk cId="1740511828" sldId="2147483649"/>
          </pc:sldLayoutMkLst>
        </pc:sldLayoutChg>
        <pc:sldLayoutChg chg="modTransition">
          <pc:chgData name="Narcaine 13" userId="7f7142efcc06689c" providerId="LiveId" clId="{24E76F6A-E075-4E30-B636-3A97E8CD6B0B}" dt="2024-08-27T00:49:14.448" v="10074"/>
          <pc:sldLayoutMkLst>
            <pc:docMk/>
            <pc:sldMasterMk cId="2593387113" sldId="2147483648"/>
            <pc:sldLayoutMk cId="3391061377" sldId="2147483650"/>
          </pc:sldLayoutMkLst>
        </pc:sldLayoutChg>
        <pc:sldLayoutChg chg="modTransition">
          <pc:chgData name="Narcaine 13" userId="7f7142efcc06689c" providerId="LiveId" clId="{24E76F6A-E075-4E30-B636-3A97E8CD6B0B}" dt="2024-08-27T00:49:14.448" v="10074"/>
          <pc:sldLayoutMkLst>
            <pc:docMk/>
            <pc:sldMasterMk cId="2593387113" sldId="2147483648"/>
            <pc:sldLayoutMk cId="589387458" sldId="2147483651"/>
          </pc:sldLayoutMkLst>
        </pc:sldLayoutChg>
        <pc:sldLayoutChg chg="modTransition">
          <pc:chgData name="Narcaine 13" userId="7f7142efcc06689c" providerId="LiveId" clId="{24E76F6A-E075-4E30-B636-3A97E8CD6B0B}" dt="2024-08-27T00:49:14.448" v="10074"/>
          <pc:sldLayoutMkLst>
            <pc:docMk/>
            <pc:sldMasterMk cId="2593387113" sldId="2147483648"/>
            <pc:sldLayoutMk cId="3618319736" sldId="2147483652"/>
          </pc:sldLayoutMkLst>
        </pc:sldLayoutChg>
        <pc:sldLayoutChg chg="modTransition">
          <pc:chgData name="Narcaine 13" userId="7f7142efcc06689c" providerId="LiveId" clId="{24E76F6A-E075-4E30-B636-3A97E8CD6B0B}" dt="2024-08-27T00:49:14.448" v="10074"/>
          <pc:sldLayoutMkLst>
            <pc:docMk/>
            <pc:sldMasterMk cId="2593387113" sldId="2147483648"/>
            <pc:sldLayoutMk cId="657969986" sldId="2147483653"/>
          </pc:sldLayoutMkLst>
        </pc:sldLayoutChg>
        <pc:sldLayoutChg chg="modTransition">
          <pc:chgData name="Narcaine 13" userId="7f7142efcc06689c" providerId="LiveId" clId="{24E76F6A-E075-4E30-B636-3A97E8CD6B0B}" dt="2024-08-27T00:49:14.448" v="10074"/>
          <pc:sldLayoutMkLst>
            <pc:docMk/>
            <pc:sldMasterMk cId="2593387113" sldId="2147483648"/>
            <pc:sldLayoutMk cId="2436103765" sldId="2147483654"/>
          </pc:sldLayoutMkLst>
        </pc:sldLayoutChg>
        <pc:sldLayoutChg chg="modTransition">
          <pc:chgData name="Narcaine 13" userId="7f7142efcc06689c" providerId="LiveId" clId="{24E76F6A-E075-4E30-B636-3A97E8CD6B0B}" dt="2024-08-27T00:49:14.448" v="10074"/>
          <pc:sldLayoutMkLst>
            <pc:docMk/>
            <pc:sldMasterMk cId="2593387113" sldId="2147483648"/>
            <pc:sldLayoutMk cId="4046530096" sldId="2147483655"/>
          </pc:sldLayoutMkLst>
        </pc:sldLayoutChg>
        <pc:sldLayoutChg chg="modTransition">
          <pc:chgData name="Narcaine 13" userId="7f7142efcc06689c" providerId="LiveId" clId="{24E76F6A-E075-4E30-B636-3A97E8CD6B0B}" dt="2024-08-27T00:49:14.448" v="10074"/>
          <pc:sldLayoutMkLst>
            <pc:docMk/>
            <pc:sldMasterMk cId="2593387113" sldId="2147483648"/>
            <pc:sldLayoutMk cId="1618697400" sldId="2147483656"/>
          </pc:sldLayoutMkLst>
        </pc:sldLayoutChg>
        <pc:sldLayoutChg chg="modTransition">
          <pc:chgData name="Narcaine 13" userId="7f7142efcc06689c" providerId="LiveId" clId="{24E76F6A-E075-4E30-B636-3A97E8CD6B0B}" dt="2024-08-27T00:49:14.448" v="10074"/>
          <pc:sldLayoutMkLst>
            <pc:docMk/>
            <pc:sldMasterMk cId="2593387113" sldId="2147483648"/>
            <pc:sldLayoutMk cId="1826859231" sldId="2147483657"/>
          </pc:sldLayoutMkLst>
        </pc:sldLayoutChg>
        <pc:sldLayoutChg chg="modTransition">
          <pc:chgData name="Narcaine 13" userId="7f7142efcc06689c" providerId="LiveId" clId="{24E76F6A-E075-4E30-B636-3A97E8CD6B0B}" dt="2024-08-27T00:49:14.448" v="10074"/>
          <pc:sldLayoutMkLst>
            <pc:docMk/>
            <pc:sldMasterMk cId="2593387113" sldId="2147483648"/>
            <pc:sldLayoutMk cId="2637748744" sldId="2147483658"/>
          </pc:sldLayoutMkLst>
        </pc:sldLayoutChg>
        <pc:sldLayoutChg chg="modTransition">
          <pc:chgData name="Narcaine 13" userId="7f7142efcc06689c" providerId="LiveId" clId="{24E76F6A-E075-4E30-B636-3A97E8CD6B0B}" dt="2024-08-27T00:49:14.448" v="10074"/>
          <pc:sldLayoutMkLst>
            <pc:docMk/>
            <pc:sldMasterMk cId="2593387113" sldId="2147483648"/>
            <pc:sldLayoutMk cId="1822105332" sldId="2147483659"/>
          </pc:sldLayoutMkLst>
        </pc:sldLayoutChg>
      </pc:sldMasterChg>
    </pc:docChg>
  </pc:docChgLst>
  <pc:docChgLst>
    <pc:chgData name="Narcaine 13" userId="7f7142efcc06689c" providerId="LiveId" clId="{13FBCFD4-7B4F-4B63-8FA8-27D854D005C5}"/>
    <pc:docChg chg="custSel modSld">
      <pc:chgData name="Narcaine 13" userId="7f7142efcc06689c" providerId="LiveId" clId="{13FBCFD4-7B4F-4B63-8FA8-27D854D005C5}" dt="2024-08-24T23:32:37.186" v="26" actId="465"/>
      <pc:docMkLst>
        <pc:docMk/>
      </pc:docMkLst>
      <pc:sldChg chg="addSp delSp modSp mod">
        <pc:chgData name="Narcaine 13" userId="7f7142efcc06689c" providerId="LiveId" clId="{13FBCFD4-7B4F-4B63-8FA8-27D854D005C5}" dt="2024-08-24T23:27:29.563" v="10" actId="1076"/>
        <pc:sldMkLst>
          <pc:docMk/>
          <pc:sldMk cId="3946503782" sldId="260"/>
        </pc:sldMkLst>
        <pc:spChg chg="del">
          <ac:chgData name="Narcaine 13" userId="7f7142efcc06689c" providerId="LiveId" clId="{13FBCFD4-7B4F-4B63-8FA8-27D854D005C5}" dt="2024-08-23T00:52:24.791" v="1" actId="478"/>
          <ac:spMkLst>
            <pc:docMk/>
            <pc:sldMk cId="3946503782" sldId="260"/>
            <ac:spMk id="8" creationId="{73680E08-C5CC-FC8C-FD70-973AA2586FCF}"/>
          </ac:spMkLst>
        </pc:spChg>
        <pc:picChg chg="add mod">
          <ac:chgData name="Narcaine 13" userId="7f7142efcc06689c" providerId="LiveId" clId="{13FBCFD4-7B4F-4B63-8FA8-27D854D005C5}" dt="2024-08-24T23:27:29.563" v="10" actId="1076"/>
          <ac:picMkLst>
            <pc:docMk/>
            <pc:sldMk cId="3946503782" sldId="260"/>
            <ac:picMk id="5" creationId="{E993E870-2921-D979-DEC2-4AA0C0C650F1}"/>
          </ac:picMkLst>
        </pc:picChg>
      </pc:sldChg>
      <pc:sldChg chg="addSp delSp modSp mod">
        <pc:chgData name="Narcaine 13" userId="7f7142efcc06689c" providerId="LiveId" clId="{13FBCFD4-7B4F-4B63-8FA8-27D854D005C5}" dt="2024-08-24T23:30:38.214" v="21" actId="208"/>
        <pc:sldMkLst>
          <pc:docMk/>
          <pc:sldMk cId="3103495756" sldId="261"/>
        </pc:sldMkLst>
        <pc:spChg chg="del">
          <ac:chgData name="Narcaine 13" userId="7f7142efcc06689c" providerId="LiveId" clId="{13FBCFD4-7B4F-4B63-8FA8-27D854D005C5}" dt="2024-08-23T00:52:20.742" v="0" actId="478"/>
          <ac:spMkLst>
            <pc:docMk/>
            <pc:sldMk cId="3103495756" sldId="261"/>
            <ac:spMk id="10" creationId="{10BA3D9D-14F5-4759-2BD4-3FBFFA6B3368}"/>
          </ac:spMkLst>
        </pc:spChg>
        <pc:picChg chg="add mod">
          <ac:chgData name="Narcaine 13" userId="7f7142efcc06689c" providerId="LiveId" clId="{13FBCFD4-7B4F-4B63-8FA8-27D854D005C5}" dt="2024-08-24T23:30:25.488" v="16" actId="1076"/>
          <ac:picMkLst>
            <pc:docMk/>
            <pc:sldMk cId="3103495756" sldId="261"/>
            <ac:picMk id="5" creationId="{D1EFE10F-692B-C8D2-B0CE-F1E92BC67BDD}"/>
          </ac:picMkLst>
        </pc:picChg>
        <pc:picChg chg="add mod">
          <ac:chgData name="Narcaine 13" userId="7f7142efcc06689c" providerId="LiveId" clId="{13FBCFD4-7B4F-4B63-8FA8-27D854D005C5}" dt="2024-08-24T23:30:38.214" v="21" actId="208"/>
          <ac:picMkLst>
            <pc:docMk/>
            <pc:sldMk cId="3103495756" sldId="261"/>
            <ac:picMk id="7" creationId="{2A7FA9F5-AA01-0884-6F6E-80F904703295}"/>
          </ac:picMkLst>
        </pc:picChg>
      </pc:sldChg>
      <pc:sldChg chg="addSp delSp modSp mod">
        <pc:chgData name="Narcaine 13" userId="7f7142efcc06689c" providerId="LiveId" clId="{13FBCFD4-7B4F-4B63-8FA8-27D854D005C5}" dt="2024-08-24T23:32:37.186" v="26" actId="465"/>
        <pc:sldMkLst>
          <pc:docMk/>
          <pc:sldMk cId="3015453786" sldId="262"/>
        </pc:sldMkLst>
        <pc:spChg chg="del">
          <ac:chgData name="Narcaine 13" userId="7f7142efcc06689c" providerId="LiveId" clId="{13FBCFD4-7B4F-4B63-8FA8-27D854D005C5}" dt="2024-08-23T00:52:29.676" v="2" actId="478"/>
          <ac:spMkLst>
            <pc:docMk/>
            <pc:sldMk cId="3015453786" sldId="262"/>
            <ac:spMk id="8" creationId="{0BBE556C-D4DB-63EC-F341-2AA5598F2E10}"/>
          </ac:spMkLst>
        </pc:spChg>
        <pc:picChg chg="add mod">
          <ac:chgData name="Narcaine 13" userId="7f7142efcc06689c" providerId="LiveId" clId="{13FBCFD4-7B4F-4B63-8FA8-27D854D005C5}" dt="2024-08-24T23:32:37.186" v="26" actId="465"/>
          <ac:picMkLst>
            <pc:docMk/>
            <pc:sldMk cId="3015453786" sldId="262"/>
            <ac:picMk id="5" creationId="{42DF9568-AFC3-47A0-99DE-EB08F76AE7D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DD6B-EC2F-4242-BB01-3ADB2EA056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06E81A-1139-4F60-ADAD-CDBFA2DA7B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1CA7DA-A3ED-424E-96DB-EAC43B3A9C8C}"/>
              </a:ext>
            </a:extLst>
          </p:cNvPr>
          <p:cNvSpPr>
            <a:spLocks noGrp="1"/>
          </p:cNvSpPr>
          <p:nvPr>
            <p:ph type="dt" sz="half" idx="10"/>
          </p:nvPr>
        </p:nvSpPr>
        <p:spPr/>
        <p:txBody>
          <a:bodyPr/>
          <a:lstStyle/>
          <a:p>
            <a:fld id="{E574BDDD-E77C-4F65-80AE-A2B49D0566BE}" type="datetimeFigureOut">
              <a:rPr lang="en-US" smtClean="0"/>
              <a:t>8/26/2024</a:t>
            </a:fld>
            <a:endParaRPr lang="en-US"/>
          </a:p>
        </p:txBody>
      </p:sp>
      <p:sp>
        <p:nvSpPr>
          <p:cNvPr id="5" name="Footer Placeholder 4">
            <a:extLst>
              <a:ext uri="{FF2B5EF4-FFF2-40B4-BE49-F238E27FC236}">
                <a16:creationId xmlns:a16="http://schemas.microsoft.com/office/drawing/2014/main" id="{A5620E7B-DE6B-4599-AB9A-D6E6D1C52A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98F17-D1A4-4B40-8467-04543C7AB05F}"/>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74051182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4F3F-7F8C-4B62-83A5-552DFB1903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BB7699-2B3A-4817-9AC3-43FD9282F9F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93F1A9-6856-45E2-8C6C-5C78A873D91A}"/>
              </a:ext>
            </a:extLst>
          </p:cNvPr>
          <p:cNvSpPr>
            <a:spLocks noGrp="1"/>
          </p:cNvSpPr>
          <p:nvPr>
            <p:ph type="dt" sz="half" idx="10"/>
          </p:nvPr>
        </p:nvSpPr>
        <p:spPr/>
        <p:txBody>
          <a:bodyPr/>
          <a:lstStyle/>
          <a:p>
            <a:fld id="{E574BDDD-E77C-4F65-80AE-A2B49D0566BE}" type="datetimeFigureOut">
              <a:rPr lang="en-US" smtClean="0"/>
              <a:t>8/26/2024</a:t>
            </a:fld>
            <a:endParaRPr lang="en-US"/>
          </a:p>
        </p:txBody>
      </p:sp>
      <p:sp>
        <p:nvSpPr>
          <p:cNvPr id="5" name="Footer Placeholder 4">
            <a:extLst>
              <a:ext uri="{FF2B5EF4-FFF2-40B4-BE49-F238E27FC236}">
                <a16:creationId xmlns:a16="http://schemas.microsoft.com/office/drawing/2014/main" id="{7E6807F9-D2C6-4EE6-AE90-327FC32534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6B0549-8F58-4348-9920-652E9FEDC9A9}"/>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6377487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41ECD2-AC72-4B39-B658-44039FF9BC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FCE250-D2E2-4148-B0C4-5EEC101D4BA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CE6582-DD76-46CC-A4B7-7889DF306095}"/>
              </a:ext>
            </a:extLst>
          </p:cNvPr>
          <p:cNvSpPr>
            <a:spLocks noGrp="1"/>
          </p:cNvSpPr>
          <p:nvPr>
            <p:ph type="dt" sz="half" idx="10"/>
          </p:nvPr>
        </p:nvSpPr>
        <p:spPr/>
        <p:txBody>
          <a:bodyPr/>
          <a:lstStyle/>
          <a:p>
            <a:fld id="{E574BDDD-E77C-4F65-80AE-A2B49D0566BE}" type="datetimeFigureOut">
              <a:rPr lang="en-US" smtClean="0"/>
              <a:t>8/26/2024</a:t>
            </a:fld>
            <a:endParaRPr lang="en-US"/>
          </a:p>
        </p:txBody>
      </p:sp>
      <p:sp>
        <p:nvSpPr>
          <p:cNvPr id="5" name="Footer Placeholder 4">
            <a:extLst>
              <a:ext uri="{FF2B5EF4-FFF2-40B4-BE49-F238E27FC236}">
                <a16:creationId xmlns:a16="http://schemas.microsoft.com/office/drawing/2014/main" id="{E0469BB8-5380-45F6-85BD-37209F96D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11002E-17D0-4016-AA60-4DBD5B8BF72F}"/>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8221053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35B90-86EC-492C-8440-5BE029FCA3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E4B971-FFBC-444C-9574-9D3B54B724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66CA0-A872-4564-80CA-5FEC4ECF6193}"/>
              </a:ext>
            </a:extLst>
          </p:cNvPr>
          <p:cNvSpPr>
            <a:spLocks noGrp="1"/>
          </p:cNvSpPr>
          <p:nvPr>
            <p:ph type="dt" sz="half" idx="10"/>
          </p:nvPr>
        </p:nvSpPr>
        <p:spPr/>
        <p:txBody>
          <a:bodyPr/>
          <a:lstStyle/>
          <a:p>
            <a:fld id="{E574BDDD-E77C-4F65-80AE-A2B49D0566BE}" type="datetimeFigureOut">
              <a:rPr lang="en-US" smtClean="0"/>
              <a:t>8/26/2024</a:t>
            </a:fld>
            <a:endParaRPr lang="en-US"/>
          </a:p>
        </p:txBody>
      </p:sp>
      <p:sp>
        <p:nvSpPr>
          <p:cNvPr id="5" name="Footer Placeholder 4">
            <a:extLst>
              <a:ext uri="{FF2B5EF4-FFF2-40B4-BE49-F238E27FC236}">
                <a16:creationId xmlns:a16="http://schemas.microsoft.com/office/drawing/2014/main" id="{F64A1036-6CDC-445C-A420-C8F19AA31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85A98F-1722-408F-9EAF-DD105A6786D4}"/>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3910613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9E4D1-759E-4B80-9D6F-7700A8CDDC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BD5114-CD19-406E-8705-96803BC300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5A8F7AF-E616-4F57-A855-C02E4119B051}"/>
              </a:ext>
            </a:extLst>
          </p:cNvPr>
          <p:cNvSpPr>
            <a:spLocks noGrp="1"/>
          </p:cNvSpPr>
          <p:nvPr>
            <p:ph type="dt" sz="half" idx="10"/>
          </p:nvPr>
        </p:nvSpPr>
        <p:spPr/>
        <p:txBody>
          <a:bodyPr/>
          <a:lstStyle/>
          <a:p>
            <a:fld id="{E574BDDD-E77C-4F65-80AE-A2B49D0566BE}" type="datetimeFigureOut">
              <a:rPr lang="en-US" smtClean="0"/>
              <a:t>8/26/2024</a:t>
            </a:fld>
            <a:endParaRPr lang="en-US"/>
          </a:p>
        </p:txBody>
      </p:sp>
      <p:sp>
        <p:nvSpPr>
          <p:cNvPr id="5" name="Footer Placeholder 4">
            <a:extLst>
              <a:ext uri="{FF2B5EF4-FFF2-40B4-BE49-F238E27FC236}">
                <a16:creationId xmlns:a16="http://schemas.microsoft.com/office/drawing/2014/main" id="{687F85F8-5B2C-49AB-ACE3-206BEDDEC4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9AD0B-2401-4303-B6E3-E10A44089B1F}"/>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58938745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44CDF-BB67-47FC-BF1B-DB02A6749C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9A57AE-432B-4C7F-AFD5-02DA1AB1AC2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859AFA-4DCC-4AAB-A636-A768FCC636C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72A2CC-F2EE-4979-8BBC-A34D0009144A}"/>
              </a:ext>
            </a:extLst>
          </p:cNvPr>
          <p:cNvSpPr>
            <a:spLocks noGrp="1"/>
          </p:cNvSpPr>
          <p:nvPr>
            <p:ph type="dt" sz="half" idx="10"/>
          </p:nvPr>
        </p:nvSpPr>
        <p:spPr/>
        <p:txBody>
          <a:bodyPr/>
          <a:lstStyle/>
          <a:p>
            <a:fld id="{E574BDDD-E77C-4F65-80AE-A2B49D0566BE}" type="datetimeFigureOut">
              <a:rPr lang="en-US" smtClean="0"/>
              <a:t>8/26/2024</a:t>
            </a:fld>
            <a:endParaRPr lang="en-US"/>
          </a:p>
        </p:txBody>
      </p:sp>
      <p:sp>
        <p:nvSpPr>
          <p:cNvPr id="6" name="Footer Placeholder 5">
            <a:extLst>
              <a:ext uri="{FF2B5EF4-FFF2-40B4-BE49-F238E27FC236}">
                <a16:creationId xmlns:a16="http://schemas.microsoft.com/office/drawing/2014/main" id="{B714CF7A-3807-4981-82FE-9DFBEED4C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3DDECA-5A1A-4973-9442-C48285448131}"/>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61831973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0A80D-F0D5-4D0E-A595-37B132CF96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2C3DE0-C588-424F-99AD-81C63CBF6A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EA99559-C376-4106-B5B8-DE2548E8B77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EC5DA3-BFFC-4144-9DE2-F9BD5D5548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5B6C142-9FBA-441E-A2EE-8A26CD28D1E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13BFF5-7AB9-4517-84AF-11B4195E5D87}"/>
              </a:ext>
            </a:extLst>
          </p:cNvPr>
          <p:cNvSpPr>
            <a:spLocks noGrp="1"/>
          </p:cNvSpPr>
          <p:nvPr>
            <p:ph type="dt" sz="half" idx="10"/>
          </p:nvPr>
        </p:nvSpPr>
        <p:spPr/>
        <p:txBody>
          <a:bodyPr/>
          <a:lstStyle/>
          <a:p>
            <a:fld id="{E574BDDD-E77C-4F65-80AE-A2B49D0566BE}" type="datetimeFigureOut">
              <a:rPr lang="en-US" smtClean="0"/>
              <a:t>8/26/2024</a:t>
            </a:fld>
            <a:endParaRPr lang="en-US"/>
          </a:p>
        </p:txBody>
      </p:sp>
      <p:sp>
        <p:nvSpPr>
          <p:cNvPr id="8" name="Footer Placeholder 7">
            <a:extLst>
              <a:ext uri="{FF2B5EF4-FFF2-40B4-BE49-F238E27FC236}">
                <a16:creationId xmlns:a16="http://schemas.microsoft.com/office/drawing/2014/main" id="{64D63660-8C4C-44F0-BB2E-A2E06C0208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585D26-D27D-4780-B4D8-652336F541D3}"/>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6579699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7FB5D-6D01-46C3-90E2-6EF7C7DD98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ABEC61-F94D-46EA-93C3-3D29473CCA2D}"/>
              </a:ext>
            </a:extLst>
          </p:cNvPr>
          <p:cNvSpPr>
            <a:spLocks noGrp="1"/>
          </p:cNvSpPr>
          <p:nvPr>
            <p:ph type="dt" sz="half" idx="10"/>
          </p:nvPr>
        </p:nvSpPr>
        <p:spPr/>
        <p:txBody>
          <a:bodyPr/>
          <a:lstStyle/>
          <a:p>
            <a:fld id="{E574BDDD-E77C-4F65-80AE-A2B49D0566BE}" type="datetimeFigureOut">
              <a:rPr lang="en-US" smtClean="0"/>
              <a:t>8/26/2024</a:t>
            </a:fld>
            <a:endParaRPr lang="en-US"/>
          </a:p>
        </p:txBody>
      </p:sp>
      <p:sp>
        <p:nvSpPr>
          <p:cNvPr id="4" name="Footer Placeholder 3">
            <a:extLst>
              <a:ext uri="{FF2B5EF4-FFF2-40B4-BE49-F238E27FC236}">
                <a16:creationId xmlns:a16="http://schemas.microsoft.com/office/drawing/2014/main" id="{4538D31F-B3A3-44A7-BE2E-54CED00163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7FC639-D8CC-4126-AE01-D7ECE4FE3A56}"/>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43610376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D11337-DCED-48AE-9781-145604B22134}"/>
              </a:ext>
            </a:extLst>
          </p:cNvPr>
          <p:cNvSpPr>
            <a:spLocks noGrp="1"/>
          </p:cNvSpPr>
          <p:nvPr>
            <p:ph type="dt" sz="half" idx="10"/>
          </p:nvPr>
        </p:nvSpPr>
        <p:spPr/>
        <p:txBody>
          <a:bodyPr/>
          <a:lstStyle/>
          <a:p>
            <a:fld id="{E574BDDD-E77C-4F65-80AE-A2B49D0566BE}" type="datetimeFigureOut">
              <a:rPr lang="en-US" smtClean="0"/>
              <a:t>8/26/2024</a:t>
            </a:fld>
            <a:endParaRPr lang="en-US"/>
          </a:p>
        </p:txBody>
      </p:sp>
      <p:sp>
        <p:nvSpPr>
          <p:cNvPr id="3" name="Footer Placeholder 2">
            <a:extLst>
              <a:ext uri="{FF2B5EF4-FFF2-40B4-BE49-F238E27FC236}">
                <a16:creationId xmlns:a16="http://schemas.microsoft.com/office/drawing/2014/main" id="{B890E84E-2E44-4497-B8AA-769AD7E936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A3588F-8746-4FE0-AB58-50B514C86D3E}"/>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40465300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E9AD-7C5B-43BF-BC81-663C3B7F4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CB248D-04F1-4ACE-8F99-0844D0618C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034B85-1772-4F38-A7E7-EB8B511E60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4CC1-4267-4CC4-88D6-3A28AFF5E728}"/>
              </a:ext>
            </a:extLst>
          </p:cNvPr>
          <p:cNvSpPr>
            <a:spLocks noGrp="1"/>
          </p:cNvSpPr>
          <p:nvPr>
            <p:ph type="dt" sz="half" idx="10"/>
          </p:nvPr>
        </p:nvSpPr>
        <p:spPr/>
        <p:txBody>
          <a:bodyPr/>
          <a:lstStyle/>
          <a:p>
            <a:fld id="{E574BDDD-E77C-4F65-80AE-A2B49D0566BE}" type="datetimeFigureOut">
              <a:rPr lang="en-US" smtClean="0"/>
              <a:t>8/26/2024</a:t>
            </a:fld>
            <a:endParaRPr lang="en-US"/>
          </a:p>
        </p:txBody>
      </p:sp>
      <p:sp>
        <p:nvSpPr>
          <p:cNvPr id="6" name="Footer Placeholder 5">
            <a:extLst>
              <a:ext uri="{FF2B5EF4-FFF2-40B4-BE49-F238E27FC236}">
                <a16:creationId xmlns:a16="http://schemas.microsoft.com/office/drawing/2014/main" id="{9E7253FA-41D5-46A5-8FA6-3BB510DA9C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5524AA-7B5D-4D45-A1D6-B2C17247F472}"/>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61869740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1104-3193-4DE3-9579-D9AA8F0EF9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F3E60D-5591-47FB-8383-3CF2A6D2F8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693396-1B46-429A-A1C7-6319CC46E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3BB73A-2A95-4544-9F11-6D8DF3A138CD}"/>
              </a:ext>
            </a:extLst>
          </p:cNvPr>
          <p:cNvSpPr>
            <a:spLocks noGrp="1"/>
          </p:cNvSpPr>
          <p:nvPr>
            <p:ph type="dt" sz="half" idx="10"/>
          </p:nvPr>
        </p:nvSpPr>
        <p:spPr/>
        <p:txBody>
          <a:bodyPr/>
          <a:lstStyle/>
          <a:p>
            <a:fld id="{E574BDDD-E77C-4F65-80AE-A2B49D0566BE}" type="datetimeFigureOut">
              <a:rPr lang="en-US" smtClean="0"/>
              <a:t>8/26/2024</a:t>
            </a:fld>
            <a:endParaRPr lang="en-US"/>
          </a:p>
        </p:txBody>
      </p:sp>
      <p:sp>
        <p:nvSpPr>
          <p:cNvPr id="6" name="Footer Placeholder 5">
            <a:extLst>
              <a:ext uri="{FF2B5EF4-FFF2-40B4-BE49-F238E27FC236}">
                <a16:creationId xmlns:a16="http://schemas.microsoft.com/office/drawing/2014/main" id="{44582299-81B8-4894-B8B7-C1A0EF0D8F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50117A-21AA-4F59-A2B7-7BC19EB7D364}"/>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8268592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317E4F-9347-44CD-9477-1AF2334B84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BCF40D-687B-4129-846D-C33C3CF7D4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5B308-7023-40D0-A9D7-0A50FDE281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4BDDD-E77C-4F65-80AE-A2B49D0566BE}" type="datetimeFigureOut">
              <a:rPr lang="en-US" smtClean="0"/>
              <a:t>8/26/2024</a:t>
            </a:fld>
            <a:endParaRPr lang="en-US"/>
          </a:p>
        </p:txBody>
      </p:sp>
      <p:sp>
        <p:nvSpPr>
          <p:cNvPr id="5" name="Footer Placeholder 4">
            <a:extLst>
              <a:ext uri="{FF2B5EF4-FFF2-40B4-BE49-F238E27FC236}">
                <a16:creationId xmlns:a16="http://schemas.microsoft.com/office/drawing/2014/main" id="{C5B94102-7A5A-4E11-ABC2-D0BBAAF8E0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30775C-EC89-455E-B408-FFCE8D86FA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89097-B4E2-4F9F-9CBE-5C04691F4EBF}" type="slidenum">
              <a:rPr lang="en-US" smtClean="0"/>
              <a:t>‹#›</a:t>
            </a:fld>
            <a:endParaRPr lang="en-US"/>
          </a:p>
        </p:txBody>
      </p:sp>
    </p:spTree>
    <p:extLst>
      <p:ext uri="{BB962C8B-B14F-4D97-AF65-F5344CB8AC3E}">
        <p14:creationId xmlns:p14="http://schemas.microsoft.com/office/powerpoint/2010/main" val="2593387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3501896" y="1271675"/>
            <a:ext cx="5505441" cy="2387600"/>
          </a:xfrm>
        </p:spPr>
        <p:txBody>
          <a:bodyPr>
            <a:normAutofit/>
          </a:bodyPr>
          <a:lstStyle/>
          <a:p>
            <a:r>
              <a:rPr lang="en-US" sz="4800" dirty="0">
                <a:solidFill>
                  <a:schemeClr val="bg1"/>
                </a:solidFill>
              </a:rPr>
              <a:t>CEIS 114</a:t>
            </a:r>
            <a:br>
              <a:rPr lang="en-US" sz="4800" dirty="0">
                <a:solidFill>
                  <a:schemeClr val="bg1"/>
                </a:solidFill>
              </a:rPr>
            </a:br>
            <a:r>
              <a:rPr lang="en-US" sz="4800" dirty="0">
                <a:solidFill>
                  <a:schemeClr val="bg1"/>
                </a:solidFill>
              </a:rPr>
              <a:t>Final Project</a:t>
            </a:r>
            <a:br>
              <a:rPr lang="en-US" sz="3900" dirty="0">
                <a:solidFill>
                  <a:schemeClr val="bg1"/>
                </a:solidFill>
              </a:rPr>
            </a:br>
            <a:r>
              <a:rPr lang="en-US" sz="2400" dirty="0">
                <a:solidFill>
                  <a:schemeClr val="bg1"/>
                </a:solidFill>
              </a:rPr>
              <a:t>Jaclyn </a:t>
            </a:r>
            <a:r>
              <a:rPr lang="en-US" sz="2400" dirty="0" err="1">
                <a:solidFill>
                  <a:schemeClr val="bg1"/>
                </a:solidFill>
              </a:rPr>
              <a:t>Latshaw</a:t>
            </a:r>
            <a:br>
              <a:rPr lang="en-US" sz="2400" dirty="0">
                <a:solidFill>
                  <a:schemeClr val="bg1"/>
                </a:solidFill>
              </a:rPr>
            </a:br>
            <a:r>
              <a:rPr lang="en-US" sz="2400" dirty="0">
                <a:solidFill>
                  <a:schemeClr val="bg1"/>
                </a:solidFill>
              </a:rPr>
              <a:t>July 2024</a:t>
            </a:r>
            <a:endParaRPr lang="en-US" sz="3900" dirty="0">
              <a:solidFill>
                <a:schemeClr val="bg1"/>
              </a:solidFill>
            </a:endParaRP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3501896" y="3751350"/>
            <a:ext cx="5505449" cy="1655762"/>
          </a:xfrm>
        </p:spPr>
        <p:txBody>
          <a:bodyPr>
            <a:normAutofit/>
          </a:bodyPr>
          <a:lstStyle/>
          <a:p>
            <a:r>
              <a:rPr lang="en-US" sz="2000">
                <a:solidFill>
                  <a:schemeClr val="bg1"/>
                </a:solidFill>
              </a:rPr>
              <a:t>Creating a Multiple Traffic Light Controller with a Cross Walk and an Emergency Buzzer with secured IoT Control via Web</a:t>
            </a:r>
          </a:p>
        </p:txBody>
      </p:sp>
      <p:cxnSp>
        <p:nvCxnSpPr>
          <p:cNvPr id="10" name="Straight Connector 9">
            <a:extLst>
              <a:ext uri="{FF2B5EF4-FFF2-40B4-BE49-F238E27FC236}">
                <a16:creationId xmlns:a16="http://schemas.microsoft.com/office/drawing/2014/main" id="{FEA8332D-EA74-40A2-8709-00EDB23792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7240" y="3429000"/>
            <a:ext cx="0" cy="316487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9358801C-1E89-48FF-B14F-D76A2EA14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34797" y="816429"/>
            <a:ext cx="8239647" cy="522514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AB88284F-ED00-40CA-B57D-89C49E8EC6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00357" y="272979"/>
            <a:ext cx="0" cy="290621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5255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527800" y="448721"/>
            <a:ext cx="4713997" cy="1225650"/>
          </a:xfrm>
        </p:spPr>
        <p:txBody>
          <a:bodyPr vert="horz" lIns="91440" tIns="45720" rIns="91440" bIns="45720" rtlCol="0" anchor="b">
            <a:normAutofit/>
          </a:bodyPr>
          <a:lstStyle/>
          <a:p>
            <a:r>
              <a:rPr lang="en-US" sz="3800" kern="1200">
                <a:solidFill>
                  <a:schemeClr val="bg1"/>
                </a:solidFill>
                <a:latin typeface="+mj-lt"/>
                <a:ea typeface="+mj-ea"/>
                <a:cs typeface="+mj-cs"/>
              </a:rPr>
              <a:t>Updated Code</a:t>
            </a:r>
          </a:p>
        </p:txBody>
      </p:sp>
      <p:pic>
        <p:nvPicPr>
          <p:cNvPr id="5" name="Picture 4">
            <a:extLst>
              <a:ext uri="{FF2B5EF4-FFF2-40B4-BE49-F238E27FC236}">
                <a16:creationId xmlns:a16="http://schemas.microsoft.com/office/drawing/2014/main" id="{EE0DDBDA-3F4A-DA33-18E8-89EA5BFF126B}"/>
              </a:ext>
            </a:extLst>
          </p:cNvPr>
          <p:cNvPicPr>
            <a:picLocks noChangeAspect="1"/>
          </p:cNvPicPr>
          <p:nvPr/>
        </p:nvPicPr>
        <p:blipFill>
          <a:blip r:embed="rId2"/>
          <a:stretch>
            <a:fillRect/>
          </a:stretch>
        </p:blipFill>
        <p:spPr>
          <a:xfrm>
            <a:off x="640509" y="315183"/>
            <a:ext cx="5246782" cy="6227635"/>
          </a:xfrm>
          <a:prstGeom prst="rect">
            <a:avLst/>
          </a:prstGeom>
        </p:spPr>
      </p:pic>
      <p:cxnSp>
        <p:nvCxnSpPr>
          <p:cNvPr id="25" name="Straight Connector 24">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6527800" y="1909192"/>
            <a:ext cx="4713997" cy="3647710"/>
          </a:xfrm>
        </p:spPr>
        <p:txBody>
          <a:bodyPr vert="horz" lIns="91440" tIns="45720" rIns="91440" bIns="45720" rtlCol="0">
            <a:normAutofit/>
          </a:bodyPr>
          <a:lstStyle/>
          <a:p>
            <a:r>
              <a:rPr lang="en-US" sz="2000" dirty="0">
                <a:solidFill>
                  <a:schemeClr val="bg1"/>
                </a:solidFill>
              </a:rPr>
              <a:t>The code has been updated once more to allow the push button to communicate with the microcontroller. This also adds the crosswalk countdown. </a:t>
            </a:r>
          </a:p>
          <a:p>
            <a:r>
              <a:rPr lang="en-US" sz="2000" dirty="0">
                <a:solidFill>
                  <a:schemeClr val="bg1"/>
                </a:solidFill>
              </a:rPr>
              <a:t>Most modern crosswalks include a countdown so pedestrians can determine if it is still safe to cross by displaying the amount of time left in seconds.</a:t>
            </a:r>
          </a:p>
        </p:txBody>
      </p:sp>
      <p:cxnSp>
        <p:nvCxnSpPr>
          <p:cNvPr id="27" name="Straight Connector 26">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85202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8200" y="448721"/>
            <a:ext cx="4707671" cy="1225650"/>
          </a:xfrm>
        </p:spPr>
        <p:txBody>
          <a:bodyPr vert="horz" lIns="91440" tIns="45720" rIns="91440" bIns="45720" rtlCol="0" anchor="b">
            <a:normAutofit/>
          </a:bodyPr>
          <a:lstStyle/>
          <a:p>
            <a:r>
              <a:rPr lang="en-US" sz="3800" kern="1200">
                <a:solidFill>
                  <a:schemeClr val="bg1"/>
                </a:solidFill>
                <a:latin typeface="+mj-lt"/>
                <a:ea typeface="+mj-ea"/>
                <a:cs typeface="+mj-cs"/>
              </a:rPr>
              <a:t>Serial Monitor Display</a:t>
            </a:r>
          </a:p>
        </p:txBody>
      </p:sp>
      <p:cxnSp>
        <p:nvCxnSpPr>
          <p:cNvPr id="17" name="Straight Connector 16">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897769" y="1909192"/>
            <a:ext cx="4586513" cy="3647710"/>
          </a:xfrm>
        </p:spPr>
        <p:txBody>
          <a:bodyPr vert="horz" lIns="91440" tIns="45720" rIns="91440" bIns="45720" rtlCol="0">
            <a:normAutofit/>
          </a:bodyPr>
          <a:lstStyle/>
          <a:p>
            <a:r>
              <a:rPr lang="en-US" sz="2000" dirty="0">
                <a:solidFill>
                  <a:schemeClr val="bg1"/>
                </a:solidFill>
              </a:rPr>
              <a:t>This is the serial monitor of the system. This displays information relating to what is occurring in the system. The countdown for the push button is displayed here. When the countdown is complete, it displays the message “Do Not Walk”. </a:t>
            </a:r>
          </a:p>
        </p:txBody>
      </p:sp>
      <p:cxnSp>
        <p:nvCxnSpPr>
          <p:cNvPr id="18" name="Straight Connector 17">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504BDD9-90EB-B72F-CF12-91BC7D4B1A2B}"/>
              </a:ext>
            </a:extLst>
          </p:cNvPr>
          <p:cNvPicPr>
            <a:picLocks noChangeAspect="1"/>
          </p:cNvPicPr>
          <p:nvPr/>
        </p:nvPicPr>
        <p:blipFill>
          <a:blip r:embed="rId2"/>
          <a:stretch>
            <a:fillRect/>
          </a:stretch>
        </p:blipFill>
        <p:spPr>
          <a:xfrm>
            <a:off x="6008617" y="1282795"/>
            <a:ext cx="5666547" cy="4292409"/>
          </a:xfrm>
          <a:prstGeom prst="rect">
            <a:avLst/>
          </a:prstGeom>
        </p:spPr>
      </p:pic>
    </p:spTree>
    <p:extLst>
      <p:ext uri="{BB962C8B-B14F-4D97-AF65-F5344CB8AC3E}">
        <p14:creationId xmlns:p14="http://schemas.microsoft.com/office/powerpoint/2010/main" val="423815849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8200" y="448721"/>
            <a:ext cx="4707671" cy="1225650"/>
          </a:xfrm>
        </p:spPr>
        <p:txBody>
          <a:bodyPr vert="horz" lIns="91440" tIns="45720" rIns="91440" bIns="45720" rtlCol="0" anchor="b">
            <a:normAutofit/>
          </a:bodyPr>
          <a:lstStyle/>
          <a:p>
            <a:r>
              <a:rPr lang="en-US" sz="3800" kern="1200">
                <a:solidFill>
                  <a:schemeClr val="bg1"/>
                </a:solidFill>
                <a:latin typeface="+mj-lt"/>
                <a:ea typeface="+mj-ea"/>
                <a:cs typeface="+mj-cs"/>
              </a:rPr>
              <a:t>Adding an LCD Display</a:t>
            </a:r>
          </a:p>
        </p:txBody>
      </p:sp>
      <p:cxnSp>
        <p:nvCxnSpPr>
          <p:cNvPr id="15" name="Straight Connector 14">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897769" y="1909192"/>
            <a:ext cx="4586513" cy="3647710"/>
          </a:xfrm>
        </p:spPr>
        <p:txBody>
          <a:bodyPr vert="horz" lIns="91440" tIns="45720" rIns="91440" bIns="45720" rtlCol="0">
            <a:normAutofit/>
          </a:bodyPr>
          <a:lstStyle/>
          <a:p>
            <a:r>
              <a:rPr lang="en-US" sz="2000" dirty="0">
                <a:solidFill>
                  <a:schemeClr val="bg1"/>
                </a:solidFill>
              </a:rPr>
              <a:t>The next logical step would be to add a display to the system so the pedestrian can actually see the countdown. The information that was previously displayed in the serial monitor will now be displayed on the LCD screen.</a:t>
            </a:r>
          </a:p>
          <a:p>
            <a:r>
              <a:rPr lang="en-US" sz="2000" dirty="0">
                <a:solidFill>
                  <a:schemeClr val="bg1"/>
                </a:solidFill>
              </a:rPr>
              <a:t>I have also added a buzzer that will also notify the surrounding area that there is a change going on in the environment that needs attention. This buzzer will play a bigger role in the future.</a:t>
            </a:r>
          </a:p>
        </p:txBody>
      </p:sp>
      <p:cxnSp>
        <p:nvCxnSpPr>
          <p:cNvPr id="17" name="Straight Connector 16">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BB7D76B-2EEC-8098-7C0A-92F6B38402A7}"/>
              </a:ext>
            </a:extLst>
          </p:cNvPr>
          <p:cNvPicPr>
            <a:picLocks noChangeAspect="1"/>
          </p:cNvPicPr>
          <p:nvPr/>
        </p:nvPicPr>
        <p:blipFill rotWithShape="1">
          <a:blip r:embed="rId2"/>
          <a:srcRect l="4517" t="2503" r="4393"/>
          <a:stretch/>
        </p:blipFill>
        <p:spPr>
          <a:xfrm>
            <a:off x="6008618" y="1700442"/>
            <a:ext cx="5666547" cy="3457115"/>
          </a:xfrm>
          <a:prstGeom prst="rect">
            <a:avLst/>
          </a:prstGeom>
        </p:spPr>
      </p:pic>
    </p:spTree>
    <p:extLst>
      <p:ext uri="{BB962C8B-B14F-4D97-AF65-F5344CB8AC3E}">
        <p14:creationId xmlns:p14="http://schemas.microsoft.com/office/powerpoint/2010/main" val="11491969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8200" y="448721"/>
            <a:ext cx="4707671" cy="1225650"/>
          </a:xfrm>
        </p:spPr>
        <p:txBody>
          <a:bodyPr vert="horz" lIns="91440" tIns="45720" rIns="91440" bIns="45720" rtlCol="0" anchor="b">
            <a:normAutofit/>
          </a:bodyPr>
          <a:lstStyle/>
          <a:p>
            <a:r>
              <a:rPr lang="en-US" sz="3800" kern="1200">
                <a:solidFill>
                  <a:schemeClr val="bg1"/>
                </a:solidFill>
                <a:latin typeface="+mj-lt"/>
                <a:ea typeface="+mj-ea"/>
                <a:cs typeface="+mj-cs"/>
              </a:rPr>
              <a:t>Updated Code</a:t>
            </a:r>
          </a:p>
        </p:txBody>
      </p:sp>
      <p:cxnSp>
        <p:nvCxnSpPr>
          <p:cNvPr id="38" name="Straight Connector 37">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48C84FB9-A89C-18A2-96C1-EB9FD9136736}"/>
              </a:ext>
            </a:extLst>
          </p:cNvPr>
          <p:cNvSpPr>
            <a:spLocks noGrp="1"/>
          </p:cNvSpPr>
          <p:nvPr>
            <p:ph type="body" sz="half" idx="2"/>
          </p:nvPr>
        </p:nvSpPr>
        <p:spPr>
          <a:xfrm>
            <a:off x="897769" y="1909192"/>
            <a:ext cx="4586513" cy="3647710"/>
          </a:xfrm>
        </p:spPr>
        <p:txBody>
          <a:bodyPr vert="horz" lIns="91440" tIns="45720" rIns="91440" bIns="45720" rtlCol="0">
            <a:normAutofit/>
          </a:bodyPr>
          <a:lstStyle/>
          <a:p>
            <a:r>
              <a:rPr lang="en-US" sz="2000" dirty="0">
                <a:solidFill>
                  <a:schemeClr val="bg1"/>
                </a:solidFill>
              </a:rPr>
              <a:t>Once more, I have updated the code to reflect the changes I made in my system. </a:t>
            </a:r>
            <a:endParaRPr lang="en-US" sz="2000" b="1" dirty="0">
              <a:solidFill>
                <a:schemeClr val="bg1"/>
              </a:solidFill>
            </a:endParaRPr>
          </a:p>
          <a:p>
            <a:pPr indent="-228600">
              <a:buFont typeface="Arial" panose="020B0604020202020204" pitchFamily="34" charset="0"/>
              <a:buChar char="•"/>
            </a:pPr>
            <a:endParaRPr lang="en-US" sz="2000" dirty="0">
              <a:solidFill>
                <a:schemeClr val="bg1"/>
              </a:solidFill>
            </a:endParaRPr>
          </a:p>
        </p:txBody>
      </p:sp>
      <p:cxnSp>
        <p:nvCxnSpPr>
          <p:cNvPr id="39" name="Straight Connector 38">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01E9655-FF29-7093-05EF-74EC889E122B}"/>
              </a:ext>
            </a:extLst>
          </p:cNvPr>
          <p:cNvPicPr>
            <a:picLocks noChangeAspect="1"/>
          </p:cNvPicPr>
          <p:nvPr/>
        </p:nvPicPr>
        <p:blipFill>
          <a:blip r:embed="rId2"/>
          <a:stretch>
            <a:fillRect/>
          </a:stretch>
        </p:blipFill>
        <p:spPr>
          <a:xfrm>
            <a:off x="6043315" y="376358"/>
            <a:ext cx="5651241" cy="6105284"/>
          </a:xfrm>
          <a:prstGeom prst="rect">
            <a:avLst/>
          </a:prstGeom>
        </p:spPr>
      </p:pic>
    </p:spTree>
    <p:extLst>
      <p:ext uri="{BB962C8B-B14F-4D97-AF65-F5344CB8AC3E}">
        <p14:creationId xmlns:p14="http://schemas.microsoft.com/office/powerpoint/2010/main" val="115628212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527800" y="448721"/>
            <a:ext cx="4713997" cy="1225650"/>
          </a:xfrm>
        </p:spPr>
        <p:txBody>
          <a:bodyPr vert="horz" lIns="91440" tIns="45720" rIns="91440" bIns="45720" rtlCol="0" anchor="b">
            <a:normAutofit/>
          </a:bodyPr>
          <a:lstStyle/>
          <a:p>
            <a:r>
              <a:rPr lang="en-US" sz="3800" kern="1200">
                <a:solidFill>
                  <a:schemeClr val="bg1"/>
                </a:solidFill>
                <a:latin typeface="+mj-lt"/>
                <a:ea typeface="+mj-ea"/>
                <a:cs typeface="+mj-cs"/>
              </a:rPr>
              <a:t>Serial Monitor with LCD Display</a:t>
            </a:r>
          </a:p>
        </p:txBody>
      </p:sp>
      <p:pic>
        <p:nvPicPr>
          <p:cNvPr id="10" name="Picture 9">
            <a:extLst>
              <a:ext uri="{FF2B5EF4-FFF2-40B4-BE49-F238E27FC236}">
                <a16:creationId xmlns:a16="http://schemas.microsoft.com/office/drawing/2014/main" id="{C5E363B7-EC4F-0B23-054D-F702E9F26361}"/>
              </a:ext>
            </a:extLst>
          </p:cNvPr>
          <p:cNvPicPr>
            <a:picLocks noChangeAspect="1"/>
          </p:cNvPicPr>
          <p:nvPr/>
        </p:nvPicPr>
        <p:blipFill rotWithShape="1">
          <a:blip r:embed="rId2"/>
          <a:srcRect t="3056"/>
          <a:stretch/>
        </p:blipFill>
        <p:spPr>
          <a:xfrm>
            <a:off x="375339" y="1162982"/>
            <a:ext cx="5666547" cy="4532036"/>
          </a:xfrm>
          <a:prstGeom prst="rect">
            <a:avLst/>
          </a:prstGeom>
        </p:spPr>
      </p:pic>
      <p:cxnSp>
        <p:nvCxnSpPr>
          <p:cNvPr id="17" name="Straight Connector 16">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6527800" y="1909192"/>
            <a:ext cx="4713997" cy="3647710"/>
          </a:xfrm>
        </p:spPr>
        <p:txBody>
          <a:bodyPr vert="horz" lIns="91440" tIns="45720" rIns="91440" bIns="45720" rtlCol="0">
            <a:normAutofit/>
          </a:bodyPr>
          <a:lstStyle/>
          <a:p>
            <a:r>
              <a:rPr lang="en-US" sz="2000" dirty="0">
                <a:solidFill>
                  <a:schemeClr val="bg1"/>
                </a:solidFill>
              </a:rPr>
              <a:t>Here it is shown that the messages regarding the crosswalk function can be viewed on the serial monitor and the LCD display.</a:t>
            </a:r>
          </a:p>
        </p:txBody>
      </p:sp>
      <p:cxnSp>
        <p:nvCxnSpPr>
          <p:cNvPr id="19" name="Straight Connector 18">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31865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295400" y="669925"/>
            <a:ext cx="4800600" cy="1325563"/>
          </a:xfrm>
        </p:spPr>
        <p:txBody>
          <a:bodyPr vert="horz" lIns="91440" tIns="45720" rIns="91440" bIns="45720" rtlCol="0" anchor="b">
            <a:normAutofit/>
          </a:bodyPr>
          <a:lstStyle/>
          <a:p>
            <a:r>
              <a:rPr lang="en-US" sz="4400">
                <a:solidFill>
                  <a:schemeClr val="bg1"/>
                </a:solidFill>
              </a:rPr>
              <a:t>Emergency Light Function</a:t>
            </a:r>
          </a:p>
        </p:txBody>
      </p:sp>
      <p:cxnSp>
        <p:nvCxnSpPr>
          <p:cNvPr id="14" name="Straight Connector 13">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1295400" y="2288833"/>
            <a:ext cx="4800600" cy="3711571"/>
          </a:xfrm>
        </p:spPr>
        <p:txBody>
          <a:bodyPr vert="horz" lIns="91440" tIns="45720" rIns="91440" bIns="45720" rtlCol="0">
            <a:normAutofit/>
          </a:bodyPr>
          <a:lstStyle/>
          <a:p>
            <a:pPr lvl="0"/>
            <a:r>
              <a:rPr lang="en-US" sz="2000" dirty="0">
                <a:solidFill>
                  <a:schemeClr val="bg1"/>
                </a:solidFill>
              </a:rPr>
              <a:t>It is very common for emergency vehicles to have a device that they can use to quickly change traffic lights to allow them to pass though without waiting. This has allowed faster response times in moments where every second is critical.</a:t>
            </a:r>
          </a:p>
          <a:p>
            <a:pPr lvl="0"/>
            <a:r>
              <a:rPr lang="en-US" sz="2000" dirty="0">
                <a:solidFill>
                  <a:schemeClr val="bg1"/>
                </a:solidFill>
              </a:rPr>
              <a:t>A blue LED has been added to alert vehicles and pedestrians that an emergency vehicle is approaching. The LCD display also reflects this change. The buzzer will now also activate to alert everyone in the area.</a:t>
            </a:r>
          </a:p>
        </p:txBody>
      </p:sp>
      <p:pic>
        <p:nvPicPr>
          <p:cNvPr id="7" name="Picture 6">
            <a:extLst>
              <a:ext uri="{FF2B5EF4-FFF2-40B4-BE49-F238E27FC236}">
                <a16:creationId xmlns:a16="http://schemas.microsoft.com/office/drawing/2014/main" id="{2A7FA9F5-AA01-0884-6F6E-80F904703295}"/>
              </a:ext>
            </a:extLst>
          </p:cNvPr>
          <p:cNvPicPr>
            <a:picLocks noChangeAspect="1"/>
          </p:cNvPicPr>
          <p:nvPr/>
        </p:nvPicPr>
        <p:blipFill>
          <a:blip r:embed="rId2"/>
          <a:stretch>
            <a:fillRect/>
          </a:stretch>
        </p:blipFill>
        <p:spPr>
          <a:xfrm>
            <a:off x="6645193" y="658672"/>
            <a:ext cx="3588640" cy="2207013"/>
          </a:xfrm>
          <a:prstGeom prst="rect">
            <a:avLst/>
          </a:prstGeom>
        </p:spPr>
      </p:pic>
      <p:sp>
        <p:nvSpPr>
          <p:cNvPr id="16" name="Rectangle 15">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1EFE10F-692B-C8D2-B0CE-F1E92BC67BDD}"/>
              </a:ext>
            </a:extLst>
          </p:cNvPr>
          <p:cNvPicPr>
            <a:picLocks noChangeAspect="1"/>
          </p:cNvPicPr>
          <p:nvPr/>
        </p:nvPicPr>
        <p:blipFill>
          <a:blip r:embed="rId3"/>
          <a:stretch>
            <a:fillRect/>
          </a:stretch>
        </p:blipFill>
        <p:spPr>
          <a:xfrm>
            <a:off x="8038661" y="4050427"/>
            <a:ext cx="3588640" cy="2144212"/>
          </a:xfrm>
          <a:prstGeom prst="rect">
            <a:avLst/>
          </a:prstGeom>
        </p:spPr>
      </p:pic>
      <p:sp>
        <p:nvSpPr>
          <p:cNvPr id="18" name="Rectangle 17">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349575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8200" y="448721"/>
            <a:ext cx="4707671" cy="1225650"/>
          </a:xfrm>
        </p:spPr>
        <p:txBody>
          <a:bodyPr vert="horz" lIns="91440" tIns="45720" rIns="91440" bIns="45720" rtlCol="0" anchor="b">
            <a:normAutofit/>
          </a:bodyPr>
          <a:lstStyle/>
          <a:p>
            <a:r>
              <a:rPr lang="en-US" sz="3800">
                <a:solidFill>
                  <a:schemeClr val="bg1"/>
                </a:solidFill>
              </a:rPr>
              <a:t>Updated Code</a:t>
            </a:r>
          </a:p>
        </p:txBody>
      </p:sp>
      <p:cxnSp>
        <p:nvCxnSpPr>
          <p:cNvPr id="12" name="Straight Connector 1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897769" y="1909192"/>
            <a:ext cx="4586513" cy="3647710"/>
          </a:xfrm>
        </p:spPr>
        <p:txBody>
          <a:bodyPr vert="horz" lIns="91440" tIns="45720" rIns="91440" bIns="45720" rtlCol="0">
            <a:normAutofit/>
          </a:bodyPr>
          <a:lstStyle/>
          <a:p>
            <a:r>
              <a:rPr lang="en-US" sz="2000" dirty="0">
                <a:solidFill>
                  <a:schemeClr val="bg1"/>
                </a:solidFill>
              </a:rPr>
              <a:t>Again, the code has been updated to include the changes made. This allows the buzzer to activate, the blue LED to blink, and the LCD display to warn of the approaching emergency vehicle.</a:t>
            </a:r>
          </a:p>
        </p:txBody>
      </p:sp>
      <p:cxnSp>
        <p:nvCxnSpPr>
          <p:cNvPr id="14" name="Straight Connector 1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993E870-2921-D979-DEC2-4AA0C0C650F1}"/>
              </a:ext>
            </a:extLst>
          </p:cNvPr>
          <p:cNvPicPr>
            <a:picLocks noChangeAspect="1"/>
          </p:cNvPicPr>
          <p:nvPr/>
        </p:nvPicPr>
        <p:blipFill rotWithShape="1">
          <a:blip r:embed="rId2"/>
          <a:srcRect l="-29" r="2757" b="-2"/>
          <a:stretch/>
        </p:blipFill>
        <p:spPr>
          <a:xfrm>
            <a:off x="5850291" y="573013"/>
            <a:ext cx="6102220" cy="5711975"/>
          </a:xfrm>
          <a:prstGeom prst="rect">
            <a:avLst/>
          </a:prstGeom>
        </p:spPr>
      </p:pic>
    </p:spTree>
    <p:extLst>
      <p:ext uri="{BB962C8B-B14F-4D97-AF65-F5344CB8AC3E}">
        <p14:creationId xmlns:p14="http://schemas.microsoft.com/office/powerpoint/2010/main" val="39465037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38121DFA-8924-2E47-E51E-E07BD3C84F19}"/>
              </a:ext>
            </a:extLst>
          </p:cNvPr>
          <p:cNvSpPr>
            <a:spLocks noGrp="1"/>
          </p:cNvSpPr>
          <p:nvPr>
            <p:ph type="title"/>
          </p:nvPr>
        </p:nvSpPr>
        <p:spPr>
          <a:xfrm>
            <a:off x="6527800" y="448721"/>
            <a:ext cx="4713997" cy="1225650"/>
          </a:xfrm>
        </p:spPr>
        <p:txBody>
          <a:bodyPr vert="horz" lIns="91440" tIns="45720" rIns="91440" bIns="45720" rtlCol="0" anchor="b">
            <a:normAutofit/>
          </a:bodyPr>
          <a:lstStyle/>
          <a:p>
            <a:r>
              <a:rPr lang="en-US" sz="3800" kern="1200">
                <a:solidFill>
                  <a:schemeClr val="bg1"/>
                </a:solidFill>
                <a:latin typeface="+mj-lt"/>
                <a:ea typeface="+mj-ea"/>
                <a:cs typeface="+mj-cs"/>
              </a:rPr>
              <a:t>Remote Control of Traffic System via WiFi</a:t>
            </a:r>
          </a:p>
        </p:txBody>
      </p:sp>
      <p:pic>
        <p:nvPicPr>
          <p:cNvPr id="6" name="Content Placeholder 5">
            <a:extLst>
              <a:ext uri="{FF2B5EF4-FFF2-40B4-BE49-F238E27FC236}">
                <a16:creationId xmlns:a16="http://schemas.microsoft.com/office/drawing/2014/main" id="{A06AD96C-DF04-3C3E-CEDC-2B27EBE0959F}"/>
              </a:ext>
            </a:extLst>
          </p:cNvPr>
          <p:cNvPicPr>
            <a:picLocks noGrp="1" noChangeAspect="1"/>
          </p:cNvPicPr>
          <p:nvPr>
            <p:ph sz="half" idx="2"/>
          </p:nvPr>
        </p:nvPicPr>
        <p:blipFill>
          <a:blip r:embed="rId2"/>
          <a:stretch>
            <a:fillRect/>
          </a:stretch>
        </p:blipFill>
        <p:spPr>
          <a:xfrm>
            <a:off x="1600836" y="410053"/>
            <a:ext cx="3577451" cy="6037893"/>
          </a:xfrm>
          <a:prstGeom prst="rect">
            <a:avLst/>
          </a:prstGeom>
        </p:spPr>
      </p:pic>
      <p:cxnSp>
        <p:nvCxnSpPr>
          <p:cNvPr id="22" name="Straight Connector 2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BBB906C-533E-50A8-F781-3D19609FB3B1}"/>
              </a:ext>
            </a:extLst>
          </p:cNvPr>
          <p:cNvSpPr>
            <a:spLocks noGrp="1"/>
          </p:cNvSpPr>
          <p:nvPr>
            <p:ph sz="half" idx="1"/>
          </p:nvPr>
        </p:nvSpPr>
        <p:spPr>
          <a:xfrm>
            <a:off x="6527800" y="1909192"/>
            <a:ext cx="4713997" cy="3647710"/>
          </a:xfrm>
        </p:spPr>
        <p:txBody>
          <a:bodyPr vert="horz" lIns="91440" tIns="45720" rIns="91440" bIns="45720" rtlCol="0">
            <a:normAutofit/>
          </a:bodyPr>
          <a:lstStyle/>
          <a:p>
            <a:pPr marL="0" indent="0">
              <a:buNone/>
            </a:pPr>
            <a:r>
              <a:rPr lang="en-US" sz="2000" dirty="0">
                <a:solidFill>
                  <a:schemeClr val="bg1"/>
                </a:solidFill>
              </a:rPr>
              <a:t>As discussed previously, emergency vehicles need to be able to have access to the alert system. We also would not want just anybody activating this function. Through an MQTT panel, I was able to create a special button that allows the emergency alert to activate in this traffic system.</a:t>
            </a:r>
          </a:p>
        </p:txBody>
      </p:sp>
      <p:cxnSp>
        <p:nvCxnSpPr>
          <p:cNvPr id="24" name="Straight Connector 2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40131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527800" y="448721"/>
            <a:ext cx="4713997" cy="1225650"/>
          </a:xfrm>
        </p:spPr>
        <p:txBody>
          <a:bodyPr vert="horz" lIns="91440" tIns="45720" rIns="91440" bIns="45720" rtlCol="0" anchor="b">
            <a:normAutofit/>
          </a:bodyPr>
          <a:lstStyle/>
          <a:p>
            <a:r>
              <a:rPr lang="en-US" sz="3800" kern="1200">
                <a:solidFill>
                  <a:schemeClr val="bg1"/>
                </a:solidFill>
                <a:latin typeface="+mj-lt"/>
                <a:ea typeface="+mj-ea"/>
                <a:cs typeface="+mj-cs"/>
              </a:rPr>
              <a:t>Serial Monitor of Emergency Alert</a:t>
            </a:r>
          </a:p>
        </p:txBody>
      </p:sp>
      <p:pic>
        <p:nvPicPr>
          <p:cNvPr id="5" name="Picture 4">
            <a:extLst>
              <a:ext uri="{FF2B5EF4-FFF2-40B4-BE49-F238E27FC236}">
                <a16:creationId xmlns:a16="http://schemas.microsoft.com/office/drawing/2014/main" id="{42DF9568-AFC3-47A0-99DE-EB08F76AE7DE}"/>
              </a:ext>
            </a:extLst>
          </p:cNvPr>
          <p:cNvPicPr>
            <a:picLocks noChangeAspect="1"/>
          </p:cNvPicPr>
          <p:nvPr/>
        </p:nvPicPr>
        <p:blipFill>
          <a:blip r:embed="rId2"/>
          <a:stretch>
            <a:fillRect/>
          </a:stretch>
        </p:blipFill>
        <p:spPr>
          <a:xfrm>
            <a:off x="454854" y="588625"/>
            <a:ext cx="5666547" cy="5680749"/>
          </a:xfrm>
          <a:prstGeom prst="rect">
            <a:avLst/>
          </a:prstGeom>
        </p:spPr>
      </p:pic>
      <p:cxnSp>
        <p:nvCxnSpPr>
          <p:cNvPr id="12" name="Straight Connector 1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6527800" y="1909192"/>
            <a:ext cx="4713997" cy="3647710"/>
          </a:xfrm>
        </p:spPr>
        <p:txBody>
          <a:bodyPr vert="horz" lIns="91440" tIns="45720" rIns="91440" bIns="45720" rtlCol="0">
            <a:normAutofit/>
          </a:bodyPr>
          <a:lstStyle/>
          <a:p>
            <a:r>
              <a:rPr lang="en-US" sz="2000" dirty="0">
                <a:solidFill>
                  <a:schemeClr val="bg1"/>
                </a:solidFill>
              </a:rPr>
              <a:t>Here is the Serial Monitor of the traffic system that shows the connection to MQTT panel. This panel allows the emergency alert to activate in the traffic system via </a:t>
            </a:r>
            <a:r>
              <a:rPr lang="en-US" sz="2000" dirty="0" err="1">
                <a:solidFill>
                  <a:schemeClr val="bg1"/>
                </a:solidFill>
              </a:rPr>
              <a:t>WiFi</a:t>
            </a:r>
            <a:r>
              <a:rPr lang="en-US" sz="2000" dirty="0">
                <a:solidFill>
                  <a:schemeClr val="bg1"/>
                </a:solidFill>
              </a:rPr>
              <a:t>.</a:t>
            </a:r>
          </a:p>
        </p:txBody>
      </p:sp>
      <p:cxnSp>
        <p:nvCxnSpPr>
          <p:cNvPr id="14" name="Straight Connector 1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54537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4946CB9D-043E-4837-E054-BBCBBAA7024C}"/>
              </a:ext>
            </a:extLst>
          </p:cNvPr>
          <p:cNvSpPr>
            <a:spLocks noGrp="1"/>
          </p:cNvSpPr>
          <p:nvPr>
            <p:ph type="title"/>
          </p:nvPr>
        </p:nvSpPr>
        <p:spPr>
          <a:xfrm>
            <a:off x="6527800" y="448721"/>
            <a:ext cx="4713997" cy="1225650"/>
          </a:xfrm>
        </p:spPr>
        <p:txBody>
          <a:bodyPr anchor="b">
            <a:normAutofit/>
          </a:bodyPr>
          <a:lstStyle/>
          <a:p>
            <a:r>
              <a:rPr lang="en-US" sz="3800" dirty="0">
                <a:solidFill>
                  <a:schemeClr val="bg1"/>
                </a:solidFill>
              </a:rPr>
              <a:t>Challenges</a:t>
            </a:r>
          </a:p>
        </p:txBody>
      </p:sp>
      <p:pic>
        <p:nvPicPr>
          <p:cNvPr id="21" name="Picture 20" descr="Computer script on a screen">
            <a:extLst>
              <a:ext uri="{FF2B5EF4-FFF2-40B4-BE49-F238E27FC236}">
                <a16:creationId xmlns:a16="http://schemas.microsoft.com/office/drawing/2014/main" id="{24FCDF6A-DC64-4052-AD52-6F9C23005EC2}"/>
              </a:ext>
            </a:extLst>
          </p:cNvPr>
          <p:cNvPicPr>
            <a:picLocks noChangeAspect="1"/>
          </p:cNvPicPr>
          <p:nvPr/>
        </p:nvPicPr>
        <p:blipFill>
          <a:blip r:embed="rId2"/>
          <a:srcRect l="2116" r="41888" b="-1"/>
          <a:stretch/>
        </p:blipFill>
        <p:spPr>
          <a:xfrm>
            <a:off x="-2346" y="51565"/>
            <a:ext cx="5666547" cy="6754869"/>
          </a:xfrm>
          <a:prstGeom prst="rect">
            <a:avLst/>
          </a:prstGeom>
        </p:spPr>
      </p:pic>
      <p:cxnSp>
        <p:nvCxnSpPr>
          <p:cNvPr id="30" name="Straight Connector 2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4F0BFEC-9B78-3C4B-D653-AB0A51A1BD32}"/>
              </a:ext>
            </a:extLst>
          </p:cNvPr>
          <p:cNvSpPr>
            <a:spLocks noGrp="1"/>
          </p:cNvSpPr>
          <p:nvPr>
            <p:ph idx="1"/>
          </p:nvPr>
        </p:nvSpPr>
        <p:spPr>
          <a:xfrm>
            <a:off x="6527800" y="1909192"/>
            <a:ext cx="4713997" cy="3647710"/>
          </a:xfrm>
        </p:spPr>
        <p:txBody>
          <a:bodyPr>
            <a:normAutofit/>
          </a:bodyPr>
          <a:lstStyle/>
          <a:p>
            <a:r>
              <a:rPr lang="en-US" sz="1700">
                <a:solidFill>
                  <a:schemeClr val="bg1"/>
                </a:solidFill>
              </a:rPr>
              <a:t>I have previously never designed a system where I was asked to add a WiFi controlled aspect to the system. I was given instructions on how to setup the connection for some of the fields that required information, but I was confused as to why it was not connecting properly. I realized they provided a screenshot that displayed all the information needed for each field. </a:t>
            </a:r>
          </a:p>
          <a:p>
            <a:r>
              <a:rPr lang="en-US" sz="1700">
                <a:solidFill>
                  <a:schemeClr val="bg1"/>
                </a:solidFill>
              </a:rPr>
              <a:t>My time management skills were tested toward the end of the project as I had encountered a slight emergency at home that required my attention. I was able to handle the emergency and find time to complete the final portion of the project in time.</a:t>
            </a:r>
          </a:p>
        </p:txBody>
      </p:sp>
      <p:cxnSp>
        <p:nvCxnSpPr>
          <p:cNvPr id="32" name="Straight Connector 3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8962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867569A4-D3FE-D4A0-6D34-DC0354AFD4A7}"/>
              </a:ext>
            </a:extLst>
          </p:cNvPr>
          <p:cNvSpPr>
            <a:spLocks noGrp="1"/>
          </p:cNvSpPr>
          <p:nvPr>
            <p:ph type="title"/>
          </p:nvPr>
        </p:nvSpPr>
        <p:spPr>
          <a:xfrm>
            <a:off x="6527800" y="448721"/>
            <a:ext cx="4713997" cy="1225650"/>
          </a:xfrm>
        </p:spPr>
        <p:txBody>
          <a:bodyPr anchor="b">
            <a:normAutofit/>
          </a:bodyPr>
          <a:lstStyle/>
          <a:p>
            <a:r>
              <a:rPr lang="en-US" sz="3800">
                <a:solidFill>
                  <a:schemeClr val="bg1"/>
                </a:solidFill>
              </a:rPr>
              <a:t>Introduction</a:t>
            </a:r>
          </a:p>
        </p:txBody>
      </p:sp>
      <p:pic>
        <p:nvPicPr>
          <p:cNvPr id="17" name="Picture 16">
            <a:extLst>
              <a:ext uri="{FF2B5EF4-FFF2-40B4-BE49-F238E27FC236}">
                <a16:creationId xmlns:a16="http://schemas.microsoft.com/office/drawing/2014/main" id="{E3331072-11CC-1B5F-91C4-DB81E7DA0A25}"/>
              </a:ext>
            </a:extLst>
          </p:cNvPr>
          <p:cNvPicPr>
            <a:picLocks noChangeAspect="1"/>
          </p:cNvPicPr>
          <p:nvPr/>
        </p:nvPicPr>
        <p:blipFill>
          <a:blip r:embed="rId2"/>
          <a:srcRect l="20330" r="29391" b="-445"/>
          <a:stretch/>
        </p:blipFill>
        <p:spPr>
          <a:xfrm>
            <a:off x="-2346" y="245151"/>
            <a:ext cx="5666547" cy="6367698"/>
          </a:xfrm>
          <a:prstGeom prst="rect">
            <a:avLst/>
          </a:prstGeom>
        </p:spPr>
      </p:pic>
      <p:cxnSp>
        <p:nvCxnSpPr>
          <p:cNvPr id="24" name="Straight Connector 23">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F909670C-8A3A-FF1C-24B7-86E96EDFF31C}"/>
              </a:ext>
            </a:extLst>
          </p:cNvPr>
          <p:cNvSpPr>
            <a:spLocks noGrp="1"/>
          </p:cNvSpPr>
          <p:nvPr>
            <p:ph idx="1"/>
          </p:nvPr>
        </p:nvSpPr>
        <p:spPr>
          <a:xfrm>
            <a:off x="6527800" y="1909192"/>
            <a:ext cx="4713997" cy="3647710"/>
          </a:xfrm>
        </p:spPr>
        <p:txBody>
          <a:bodyPr>
            <a:normAutofit/>
          </a:bodyPr>
          <a:lstStyle/>
          <a:p>
            <a:r>
              <a:rPr lang="en-US" sz="1700">
                <a:solidFill>
                  <a:schemeClr val="bg1"/>
                </a:solidFill>
              </a:rPr>
              <a:t>The world is constantly changing and adapting to technological advancements. Staying ahead of the curve allows us to better understand how everyday objects can be improved through technology.</a:t>
            </a:r>
          </a:p>
          <a:p>
            <a:r>
              <a:rPr lang="en-US" sz="1700">
                <a:solidFill>
                  <a:schemeClr val="bg1"/>
                </a:solidFill>
              </a:rPr>
              <a:t>Traffic lights allow the flow of traffic to pass through intersections and can even be controlled to allow pedestrians to safely cross streets. They can also be controlled to allow emergency vehicles to quickly get to their destinations.</a:t>
            </a:r>
          </a:p>
          <a:p>
            <a:r>
              <a:rPr lang="en-US" sz="1700">
                <a:solidFill>
                  <a:schemeClr val="bg1"/>
                </a:solidFill>
              </a:rPr>
              <a:t>Over several weeks, I designed an IoT traffic system that has a controller for the cross walk and emergency buzzer that can be controlled over the internet.</a:t>
            </a:r>
          </a:p>
        </p:txBody>
      </p:sp>
      <p:cxnSp>
        <p:nvCxnSpPr>
          <p:cNvPr id="26" name="Straight Connector 25">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57270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38654D74-55CB-68E5-9AF8-FB8A9428FA5A}"/>
              </a:ext>
            </a:extLst>
          </p:cNvPr>
          <p:cNvSpPr>
            <a:spLocks noGrp="1"/>
          </p:cNvSpPr>
          <p:nvPr>
            <p:ph type="title"/>
          </p:nvPr>
        </p:nvSpPr>
        <p:spPr>
          <a:xfrm>
            <a:off x="922635" y="1250575"/>
            <a:ext cx="4604274" cy="4163210"/>
          </a:xfrm>
        </p:spPr>
        <p:txBody>
          <a:bodyPr anchor="ctr">
            <a:normAutofit/>
          </a:bodyPr>
          <a:lstStyle/>
          <a:p>
            <a:r>
              <a:rPr lang="en-US" sz="8000">
                <a:solidFill>
                  <a:schemeClr val="bg1"/>
                </a:solidFill>
              </a:rPr>
              <a:t>Career Skills</a:t>
            </a:r>
          </a:p>
        </p:txBody>
      </p:sp>
      <p:sp>
        <p:nvSpPr>
          <p:cNvPr id="10" name="Rectangle 9">
            <a:extLst>
              <a:ext uri="{FF2B5EF4-FFF2-40B4-BE49-F238E27FC236}">
                <a16:creationId xmlns:a16="http://schemas.microsoft.com/office/drawing/2014/main" id="{C2C57604-0CFD-4023-B9BD-107166A25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476" y="1100949"/>
            <a:ext cx="4996593"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EB03EC-0C76-21D5-3CD6-6D90F13F0652}"/>
              </a:ext>
            </a:extLst>
          </p:cNvPr>
          <p:cNvSpPr>
            <a:spLocks noGrp="1"/>
          </p:cNvSpPr>
          <p:nvPr>
            <p:ph idx="1"/>
          </p:nvPr>
        </p:nvSpPr>
        <p:spPr>
          <a:xfrm>
            <a:off x="6293224" y="860612"/>
            <a:ext cx="4797909" cy="5023821"/>
          </a:xfrm>
        </p:spPr>
        <p:txBody>
          <a:bodyPr anchor="ctr">
            <a:normAutofit/>
          </a:bodyPr>
          <a:lstStyle/>
          <a:p>
            <a:r>
              <a:rPr lang="en-US" sz="2000">
                <a:solidFill>
                  <a:schemeClr val="bg1"/>
                </a:solidFill>
              </a:rPr>
              <a:t>Time Management and Project Planning</a:t>
            </a:r>
          </a:p>
          <a:p>
            <a:r>
              <a:rPr lang="en-US" sz="2000">
                <a:solidFill>
                  <a:schemeClr val="bg1"/>
                </a:solidFill>
              </a:rPr>
              <a:t>Wokwi Simulator</a:t>
            </a:r>
          </a:p>
          <a:p>
            <a:r>
              <a:rPr lang="en-US" sz="2000">
                <a:solidFill>
                  <a:schemeClr val="bg1"/>
                </a:solidFill>
              </a:rPr>
              <a:t>WiFi Controlled Button Experience – MQTT Panel</a:t>
            </a:r>
          </a:p>
          <a:p>
            <a:endParaRPr lang="en-US" sz="2000">
              <a:solidFill>
                <a:schemeClr val="bg1"/>
              </a:solidFill>
            </a:endParaRPr>
          </a:p>
          <a:p>
            <a:endParaRPr lang="en-US" sz="2000">
              <a:solidFill>
                <a:schemeClr val="bg1"/>
              </a:solidFill>
            </a:endParaRPr>
          </a:p>
        </p:txBody>
      </p:sp>
    </p:spTree>
    <p:extLst>
      <p:ext uri="{BB962C8B-B14F-4D97-AF65-F5344CB8AC3E}">
        <p14:creationId xmlns:p14="http://schemas.microsoft.com/office/powerpoint/2010/main" val="18651161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2FEE09E0-B95D-F7CD-4F39-D48415E58B5A}"/>
              </a:ext>
            </a:extLst>
          </p:cNvPr>
          <p:cNvSpPr>
            <a:spLocks noGrp="1"/>
          </p:cNvSpPr>
          <p:nvPr>
            <p:ph type="title"/>
          </p:nvPr>
        </p:nvSpPr>
        <p:spPr>
          <a:xfrm>
            <a:off x="6527800" y="448721"/>
            <a:ext cx="4713997" cy="1225650"/>
          </a:xfrm>
        </p:spPr>
        <p:txBody>
          <a:bodyPr anchor="b">
            <a:normAutofit/>
          </a:bodyPr>
          <a:lstStyle/>
          <a:p>
            <a:r>
              <a:rPr lang="en-US" sz="3800">
                <a:solidFill>
                  <a:schemeClr val="bg1"/>
                </a:solidFill>
              </a:rPr>
              <a:t>Conclusion</a:t>
            </a:r>
          </a:p>
        </p:txBody>
      </p:sp>
      <p:pic>
        <p:nvPicPr>
          <p:cNvPr id="5" name="Picture 4" descr="Greenlight on traffic light">
            <a:extLst>
              <a:ext uri="{FF2B5EF4-FFF2-40B4-BE49-F238E27FC236}">
                <a16:creationId xmlns:a16="http://schemas.microsoft.com/office/drawing/2014/main" id="{6A4162C2-A986-F018-9A29-6CE6B1A13FE4}"/>
              </a:ext>
            </a:extLst>
          </p:cNvPr>
          <p:cNvPicPr>
            <a:picLocks noChangeAspect="1"/>
          </p:cNvPicPr>
          <p:nvPr/>
        </p:nvPicPr>
        <p:blipFill>
          <a:blip r:embed="rId2"/>
          <a:stretch>
            <a:fillRect/>
          </a:stretch>
        </p:blipFill>
        <p:spPr>
          <a:xfrm>
            <a:off x="-2346" y="1537790"/>
            <a:ext cx="5666547" cy="3782420"/>
          </a:xfrm>
          <a:prstGeom prst="rect">
            <a:avLst/>
          </a:prstGeom>
        </p:spPr>
      </p:pic>
      <p:cxnSp>
        <p:nvCxnSpPr>
          <p:cNvPr id="11" name="Straight Connector 1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3BE0013-486A-F845-8428-7F10752FAECE}"/>
              </a:ext>
            </a:extLst>
          </p:cNvPr>
          <p:cNvSpPr>
            <a:spLocks noGrp="1"/>
          </p:cNvSpPr>
          <p:nvPr>
            <p:ph idx="1"/>
          </p:nvPr>
        </p:nvSpPr>
        <p:spPr>
          <a:xfrm>
            <a:off x="6527800" y="1909192"/>
            <a:ext cx="4713997" cy="3647710"/>
          </a:xfrm>
        </p:spPr>
        <p:txBody>
          <a:bodyPr>
            <a:normAutofit/>
          </a:bodyPr>
          <a:lstStyle/>
          <a:p>
            <a:r>
              <a:rPr lang="en-US" sz="2000">
                <a:solidFill>
                  <a:schemeClr val="bg1"/>
                </a:solidFill>
              </a:rPr>
              <a:t>I have gained an appreciation for developers improving simple everyday items such as the traffic light. This allows communities to improve their roadways and allow safer travels for all community members whether on foot or by car.</a:t>
            </a:r>
          </a:p>
          <a:p>
            <a:r>
              <a:rPr lang="en-US" sz="2000">
                <a:solidFill>
                  <a:schemeClr val="bg1"/>
                </a:solidFill>
              </a:rPr>
              <a:t>This project has allowed me to really start looking at how I can improve the world around me and make tasks easier for everyone.</a:t>
            </a:r>
          </a:p>
        </p:txBody>
      </p:sp>
      <p:cxnSp>
        <p:nvCxnSpPr>
          <p:cNvPr id="13" name="Straight Connector 1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7039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1460CB94-B2E2-93BB-12CD-4F4C3FA26709}"/>
              </a:ext>
            </a:extLst>
          </p:cNvPr>
          <p:cNvSpPr>
            <a:spLocks noGrp="1"/>
          </p:cNvSpPr>
          <p:nvPr>
            <p:ph type="title"/>
          </p:nvPr>
        </p:nvSpPr>
        <p:spPr>
          <a:xfrm>
            <a:off x="922635" y="1250575"/>
            <a:ext cx="4604274" cy="4163210"/>
          </a:xfrm>
        </p:spPr>
        <p:txBody>
          <a:bodyPr anchor="ctr">
            <a:normAutofit/>
          </a:bodyPr>
          <a:lstStyle/>
          <a:p>
            <a:r>
              <a:rPr lang="en-US" sz="7400">
                <a:solidFill>
                  <a:schemeClr val="bg1"/>
                </a:solidFill>
              </a:rPr>
              <a:t>References</a:t>
            </a:r>
          </a:p>
        </p:txBody>
      </p:sp>
      <p:sp>
        <p:nvSpPr>
          <p:cNvPr id="15" name="Rectangle 14">
            <a:extLst>
              <a:ext uri="{FF2B5EF4-FFF2-40B4-BE49-F238E27FC236}">
                <a16:creationId xmlns:a16="http://schemas.microsoft.com/office/drawing/2014/main" id="{C2C57604-0CFD-4023-B9BD-107166A25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476" y="1100949"/>
            <a:ext cx="4996593"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FA97C89-A998-69B1-CF36-C3442EF3AC55}"/>
              </a:ext>
            </a:extLst>
          </p:cNvPr>
          <p:cNvSpPr>
            <a:spLocks noGrp="1"/>
          </p:cNvSpPr>
          <p:nvPr>
            <p:ph idx="1"/>
          </p:nvPr>
        </p:nvSpPr>
        <p:spPr>
          <a:xfrm>
            <a:off x="6293224" y="860612"/>
            <a:ext cx="4797909" cy="5023821"/>
          </a:xfrm>
        </p:spPr>
        <p:txBody>
          <a:bodyPr anchor="ctr">
            <a:normAutofit/>
          </a:bodyPr>
          <a:lstStyle/>
          <a:p>
            <a:r>
              <a:rPr lang="en-US" sz="2000">
                <a:solidFill>
                  <a:schemeClr val="bg1"/>
                </a:solidFill>
              </a:rPr>
              <a:t>Wokwi.com</a:t>
            </a:r>
          </a:p>
          <a:p>
            <a:r>
              <a:rPr lang="en-US" sz="2000">
                <a:solidFill>
                  <a:schemeClr val="bg1"/>
                </a:solidFill>
              </a:rPr>
              <a:t>Devry University</a:t>
            </a:r>
          </a:p>
        </p:txBody>
      </p:sp>
    </p:spTree>
    <p:extLst>
      <p:ext uri="{BB962C8B-B14F-4D97-AF65-F5344CB8AC3E}">
        <p14:creationId xmlns:p14="http://schemas.microsoft.com/office/powerpoint/2010/main" val="48996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7FB20687-FA6B-C5B6-4BF5-5A49A41E0B70}"/>
              </a:ext>
            </a:extLst>
          </p:cNvPr>
          <p:cNvSpPr>
            <a:spLocks noGrp="1"/>
          </p:cNvSpPr>
          <p:nvPr>
            <p:ph type="title"/>
          </p:nvPr>
        </p:nvSpPr>
        <p:spPr>
          <a:xfrm>
            <a:off x="6527800" y="448721"/>
            <a:ext cx="4713997" cy="1225650"/>
          </a:xfrm>
        </p:spPr>
        <p:txBody>
          <a:bodyPr vert="horz" lIns="91440" tIns="45720" rIns="91440" bIns="45720" rtlCol="0" anchor="b">
            <a:normAutofit/>
          </a:bodyPr>
          <a:lstStyle/>
          <a:p>
            <a:r>
              <a:rPr lang="en-US" sz="3800" kern="1200">
                <a:solidFill>
                  <a:schemeClr val="bg1"/>
                </a:solidFill>
                <a:latin typeface="+mj-lt"/>
                <a:ea typeface="+mj-ea"/>
                <a:cs typeface="+mj-cs"/>
              </a:rPr>
              <a:t>ESP32 Board</a:t>
            </a:r>
          </a:p>
        </p:txBody>
      </p:sp>
      <p:pic>
        <p:nvPicPr>
          <p:cNvPr id="9" name="Content Placeholder 8">
            <a:extLst>
              <a:ext uri="{FF2B5EF4-FFF2-40B4-BE49-F238E27FC236}">
                <a16:creationId xmlns:a16="http://schemas.microsoft.com/office/drawing/2014/main" id="{B2FE6653-44D8-DF30-291E-F497E77A4015}"/>
              </a:ext>
            </a:extLst>
          </p:cNvPr>
          <p:cNvPicPr>
            <a:picLocks noGrp="1" noChangeAspect="1"/>
          </p:cNvPicPr>
          <p:nvPr>
            <p:ph sz="half" idx="2"/>
          </p:nvPr>
        </p:nvPicPr>
        <p:blipFill rotWithShape="1">
          <a:blip r:embed="rId2"/>
          <a:srcRect l="61738" t="38107" r="-2"/>
          <a:stretch/>
        </p:blipFill>
        <p:spPr>
          <a:xfrm>
            <a:off x="216312" y="1607300"/>
            <a:ext cx="5666547" cy="3643399"/>
          </a:xfrm>
          <a:prstGeom prst="rect">
            <a:avLst/>
          </a:prstGeom>
        </p:spPr>
      </p:pic>
      <p:cxnSp>
        <p:nvCxnSpPr>
          <p:cNvPr id="16" name="Straight Connector 15">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99156B21-5538-98F3-1C0D-F7F957BB8CD6}"/>
              </a:ext>
            </a:extLst>
          </p:cNvPr>
          <p:cNvSpPr txBox="1">
            <a:spLocks noGrp="1"/>
          </p:cNvSpPr>
          <p:nvPr>
            <p:ph sz="half" idx="1"/>
          </p:nvPr>
        </p:nvSpPr>
        <p:spPr>
          <a:xfrm>
            <a:off x="6527800" y="1909192"/>
            <a:ext cx="4713997" cy="364771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sz="2000" dirty="0">
                <a:solidFill>
                  <a:schemeClr val="bg1"/>
                </a:solidFill>
              </a:rPr>
              <a:t>The first step to building this device is to select a controller and connect it to the breadboard. I selected an ESP32 controller to be used as my microcontroller. This will act as the hub for all the other components that will be added throughout the project.</a:t>
            </a:r>
          </a:p>
          <a:p>
            <a:r>
              <a:rPr lang="en-US" sz="2000" dirty="0">
                <a:solidFill>
                  <a:schemeClr val="bg1"/>
                </a:solidFill>
              </a:rPr>
              <a:t>The positive (red) and negative (black) wires are connected to the microcontroller and the breadboard. This will allow power between the two objects that will be passed to the other components.</a:t>
            </a:r>
          </a:p>
        </p:txBody>
      </p:sp>
      <p:cxnSp>
        <p:nvCxnSpPr>
          <p:cNvPr id="18" name="Straight Connector 17">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33316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8200" y="448721"/>
            <a:ext cx="4707671" cy="1225650"/>
          </a:xfrm>
        </p:spPr>
        <p:txBody>
          <a:bodyPr vert="horz" lIns="91440" tIns="45720" rIns="91440" bIns="45720" rtlCol="0" anchor="b">
            <a:normAutofit/>
          </a:bodyPr>
          <a:lstStyle/>
          <a:p>
            <a:r>
              <a:rPr lang="en-US" sz="3800" kern="1200">
                <a:solidFill>
                  <a:schemeClr val="bg1"/>
                </a:solidFill>
                <a:latin typeface="+mj-lt"/>
                <a:ea typeface="+mj-ea"/>
                <a:cs typeface="+mj-cs"/>
              </a:rPr>
              <a:t>ESP32 WiFi Scan</a:t>
            </a:r>
          </a:p>
        </p:txBody>
      </p:sp>
      <p:cxnSp>
        <p:nvCxnSpPr>
          <p:cNvPr id="9" name="Straight Connector 8">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D4816DFD-C4B4-4B75-914C-70EC748D6692}"/>
              </a:ext>
            </a:extLst>
          </p:cNvPr>
          <p:cNvSpPr>
            <a:spLocks noGrp="1"/>
          </p:cNvSpPr>
          <p:nvPr>
            <p:ph sz="half" idx="1"/>
          </p:nvPr>
        </p:nvSpPr>
        <p:spPr>
          <a:xfrm>
            <a:off x="897769" y="1909192"/>
            <a:ext cx="4586513" cy="3647710"/>
          </a:xfrm>
        </p:spPr>
        <p:txBody>
          <a:bodyPr vert="horz" lIns="91440" tIns="45720" rIns="91440" bIns="45720" rtlCol="0">
            <a:normAutofit/>
          </a:bodyPr>
          <a:lstStyle/>
          <a:p>
            <a:pPr marL="0" indent="0">
              <a:buNone/>
            </a:pPr>
            <a:r>
              <a:rPr lang="en-US" sz="2000" dirty="0">
                <a:solidFill>
                  <a:schemeClr val="bg1"/>
                </a:solidFill>
              </a:rPr>
              <a:t>The next step was to setup the ESP32 board to act as a gateway to an IP network. Here it is connected to the </a:t>
            </a:r>
            <a:r>
              <a:rPr lang="en-US" sz="2000" dirty="0" err="1">
                <a:solidFill>
                  <a:schemeClr val="bg1"/>
                </a:solidFill>
              </a:rPr>
              <a:t>Wokwi</a:t>
            </a:r>
            <a:r>
              <a:rPr lang="en-US" sz="2000" dirty="0">
                <a:solidFill>
                  <a:schemeClr val="bg1"/>
                </a:solidFill>
              </a:rPr>
              <a:t>-Guest network. Now, it should be able to transfer data from sensors and trigger other components to activate.</a:t>
            </a:r>
          </a:p>
        </p:txBody>
      </p:sp>
      <p:cxnSp>
        <p:nvCxnSpPr>
          <p:cNvPr id="10" name="Straight Connector 9">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1B860DAA-F842-7E89-4750-91303008F5A6}"/>
              </a:ext>
            </a:extLst>
          </p:cNvPr>
          <p:cNvPicPr>
            <a:picLocks noGrp="1" noChangeAspect="1"/>
          </p:cNvPicPr>
          <p:nvPr>
            <p:ph sz="half" idx="2"/>
          </p:nvPr>
        </p:nvPicPr>
        <p:blipFill rotWithShape="1">
          <a:blip r:embed="rId2"/>
          <a:srcRect t="6654" r="3689" b="3308"/>
          <a:stretch/>
        </p:blipFill>
        <p:spPr>
          <a:xfrm>
            <a:off x="6197462" y="1112119"/>
            <a:ext cx="5666547" cy="4595553"/>
          </a:xfrm>
          <a:prstGeom prst="rect">
            <a:avLst/>
          </a:prstGeom>
        </p:spPr>
      </p:pic>
    </p:spTree>
    <p:extLst>
      <p:ext uri="{BB962C8B-B14F-4D97-AF65-F5344CB8AC3E}">
        <p14:creationId xmlns:p14="http://schemas.microsoft.com/office/powerpoint/2010/main" val="11212197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527800" y="448721"/>
            <a:ext cx="4713997" cy="1225650"/>
          </a:xfrm>
        </p:spPr>
        <p:txBody>
          <a:bodyPr vert="horz" lIns="91440" tIns="45720" rIns="91440" bIns="45720" rtlCol="0" anchor="b">
            <a:normAutofit/>
          </a:bodyPr>
          <a:lstStyle/>
          <a:p>
            <a:r>
              <a:rPr lang="en-US" sz="3800" kern="1200">
                <a:solidFill>
                  <a:schemeClr val="bg1"/>
                </a:solidFill>
                <a:latin typeface="+mj-lt"/>
                <a:ea typeface="+mj-ea"/>
                <a:cs typeface="+mj-cs"/>
              </a:rPr>
              <a:t>The First Traffic Light System</a:t>
            </a:r>
          </a:p>
        </p:txBody>
      </p:sp>
      <p:pic>
        <p:nvPicPr>
          <p:cNvPr id="8" name="Picture 7">
            <a:extLst>
              <a:ext uri="{FF2B5EF4-FFF2-40B4-BE49-F238E27FC236}">
                <a16:creationId xmlns:a16="http://schemas.microsoft.com/office/drawing/2014/main" id="{8189E04B-5753-9749-E812-541567B123CA}"/>
              </a:ext>
            </a:extLst>
          </p:cNvPr>
          <p:cNvPicPr>
            <a:picLocks noChangeAspect="1"/>
          </p:cNvPicPr>
          <p:nvPr/>
        </p:nvPicPr>
        <p:blipFill>
          <a:blip r:embed="rId2"/>
          <a:stretch>
            <a:fillRect/>
          </a:stretch>
        </p:blipFill>
        <p:spPr>
          <a:xfrm>
            <a:off x="395215" y="1445709"/>
            <a:ext cx="5666547" cy="3966582"/>
          </a:xfrm>
          <a:prstGeom prst="rect">
            <a:avLst/>
          </a:prstGeom>
        </p:spPr>
      </p:pic>
      <p:cxnSp>
        <p:nvCxnSpPr>
          <p:cNvPr id="24" name="Straight Connector 23">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6527800" y="1909192"/>
            <a:ext cx="4713997" cy="3647710"/>
          </a:xfrm>
        </p:spPr>
        <p:txBody>
          <a:bodyPr vert="horz" lIns="91440" tIns="45720" rIns="91440" bIns="45720" rtlCol="0">
            <a:normAutofit/>
          </a:bodyPr>
          <a:lstStyle/>
          <a:p>
            <a:r>
              <a:rPr lang="en-US" sz="2000" dirty="0">
                <a:solidFill>
                  <a:schemeClr val="bg1"/>
                </a:solidFill>
              </a:rPr>
              <a:t>Now, it was time to introduce the first set of traffic lights. Three LED lights were added to a larger breadboard. Wires were attached to the microcontroller and breadboard. This allows the microcontroller to communicate and send signals to activate the LED’s while also giving power to allow them to work. The lights were then coded to allow them to alternate like an actual traffic light would do. </a:t>
            </a:r>
          </a:p>
        </p:txBody>
      </p:sp>
      <p:cxnSp>
        <p:nvCxnSpPr>
          <p:cNvPr id="26" name="Straight Connector 25">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26226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527800" y="448721"/>
            <a:ext cx="4713997" cy="1225650"/>
          </a:xfrm>
        </p:spPr>
        <p:txBody>
          <a:bodyPr vert="horz" lIns="91440" tIns="45720" rIns="91440" bIns="45720" rtlCol="0" anchor="b">
            <a:normAutofit/>
          </a:bodyPr>
          <a:lstStyle/>
          <a:p>
            <a:r>
              <a:rPr lang="en-US" sz="3800" kern="1200">
                <a:solidFill>
                  <a:schemeClr val="bg1"/>
                </a:solidFill>
                <a:latin typeface="+mj-lt"/>
                <a:ea typeface="+mj-ea"/>
                <a:cs typeface="+mj-cs"/>
              </a:rPr>
              <a:t>The Initial Code</a:t>
            </a:r>
          </a:p>
        </p:txBody>
      </p:sp>
      <p:pic>
        <p:nvPicPr>
          <p:cNvPr id="8" name="Picture 7">
            <a:extLst>
              <a:ext uri="{FF2B5EF4-FFF2-40B4-BE49-F238E27FC236}">
                <a16:creationId xmlns:a16="http://schemas.microsoft.com/office/drawing/2014/main" id="{E8613916-83CA-FDA9-380D-22F4453D271D}"/>
              </a:ext>
            </a:extLst>
          </p:cNvPr>
          <p:cNvPicPr>
            <a:picLocks noChangeAspect="1"/>
          </p:cNvPicPr>
          <p:nvPr/>
        </p:nvPicPr>
        <p:blipFill>
          <a:blip r:embed="rId2"/>
          <a:stretch>
            <a:fillRect/>
          </a:stretch>
        </p:blipFill>
        <p:spPr>
          <a:xfrm>
            <a:off x="474730" y="349355"/>
            <a:ext cx="5666547" cy="6159290"/>
          </a:xfrm>
          <a:prstGeom prst="rect">
            <a:avLst/>
          </a:prstGeom>
        </p:spPr>
      </p:pic>
      <p:cxnSp>
        <p:nvCxnSpPr>
          <p:cNvPr id="15" name="Straight Connector 14">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6527800" y="1909192"/>
            <a:ext cx="4713997" cy="3647710"/>
          </a:xfrm>
        </p:spPr>
        <p:txBody>
          <a:bodyPr vert="horz" lIns="91440" tIns="45720" rIns="91440" bIns="45720" rtlCol="0">
            <a:normAutofit/>
          </a:bodyPr>
          <a:lstStyle/>
          <a:p>
            <a:r>
              <a:rPr lang="en-US" sz="2000" dirty="0">
                <a:solidFill>
                  <a:schemeClr val="bg1"/>
                </a:solidFill>
              </a:rPr>
              <a:t>Here is a screenshot of the code used for the initial traffic light system. Again, this allows the LED’s to alternate similar to a traffic light. This code is passed to the microcontroller which uses the code to send signals to the LED’s to light up  at certain times. The code also allows the user to control the intensity of the lights, high or low.</a:t>
            </a:r>
          </a:p>
        </p:txBody>
      </p:sp>
      <p:cxnSp>
        <p:nvCxnSpPr>
          <p:cNvPr id="17" name="Straight Connector 16">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54147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8200" y="448721"/>
            <a:ext cx="4707671" cy="1225650"/>
          </a:xfrm>
        </p:spPr>
        <p:txBody>
          <a:bodyPr vert="horz" lIns="91440" tIns="45720" rIns="91440" bIns="45720" rtlCol="0" anchor="b">
            <a:normAutofit/>
          </a:bodyPr>
          <a:lstStyle/>
          <a:p>
            <a:r>
              <a:rPr lang="en-US" sz="3800" kern="1200">
                <a:solidFill>
                  <a:schemeClr val="bg1"/>
                </a:solidFill>
                <a:latin typeface="+mj-lt"/>
                <a:ea typeface="+mj-ea"/>
                <a:cs typeface="+mj-cs"/>
              </a:rPr>
              <a:t>The Second Set of Traffic Lights</a:t>
            </a:r>
          </a:p>
        </p:txBody>
      </p:sp>
      <p:cxnSp>
        <p:nvCxnSpPr>
          <p:cNvPr id="12" name="Straight Connector 1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897769" y="1909192"/>
            <a:ext cx="4586513" cy="3647710"/>
          </a:xfrm>
        </p:spPr>
        <p:txBody>
          <a:bodyPr vert="horz" lIns="91440" tIns="45720" rIns="91440" bIns="45720" rtlCol="0">
            <a:normAutofit/>
          </a:bodyPr>
          <a:lstStyle/>
          <a:p>
            <a:r>
              <a:rPr lang="en-US" sz="2000" dirty="0">
                <a:solidFill>
                  <a:schemeClr val="bg1"/>
                </a:solidFill>
              </a:rPr>
              <a:t>An intersection is not very useful without a second set of traffic lights to let the other side of traffic know when to proceed or to stop.</a:t>
            </a:r>
          </a:p>
          <a:p>
            <a:r>
              <a:rPr lang="en-US" sz="2000" dirty="0">
                <a:solidFill>
                  <a:schemeClr val="bg1"/>
                </a:solidFill>
              </a:rPr>
              <a:t>A second set was added to the board to simulate a real intersection. These lights were then coded to work with the first set. Once again, everything is controlled via the ESP32 controller.</a:t>
            </a:r>
          </a:p>
        </p:txBody>
      </p:sp>
      <p:cxnSp>
        <p:nvCxnSpPr>
          <p:cNvPr id="14" name="Straight Connector 1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BA54592-BC7A-3F59-6ED5-EB5013B38C92}"/>
              </a:ext>
            </a:extLst>
          </p:cNvPr>
          <p:cNvPicPr>
            <a:picLocks noChangeAspect="1"/>
          </p:cNvPicPr>
          <p:nvPr/>
        </p:nvPicPr>
        <p:blipFill rotWithShape="1">
          <a:blip r:embed="rId2"/>
          <a:srcRect r="1579"/>
          <a:stretch/>
        </p:blipFill>
        <p:spPr>
          <a:xfrm>
            <a:off x="6038438" y="1356315"/>
            <a:ext cx="5666547" cy="4145369"/>
          </a:xfrm>
          <a:prstGeom prst="rect">
            <a:avLst/>
          </a:prstGeom>
        </p:spPr>
      </p:pic>
    </p:spTree>
    <p:extLst>
      <p:ext uri="{BB962C8B-B14F-4D97-AF65-F5344CB8AC3E}">
        <p14:creationId xmlns:p14="http://schemas.microsoft.com/office/powerpoint/2010/main" val="405582916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8200" y="448721"/>
            <a:ext cx="4707671" cy="1225650"/>
          </a:xfrm>
        </p:spPr>
        <p:txBody>
          <a:bodyPr vert="horz" lIns="91440" tIns="45720" rIns="91440" bIns="45720" rtlCol="0" anchor="b">
            <a:normAutofit/>
          </a:bodyPr>
          <a:lstStyle/>
          <a:p>
            <a:r>
              <a:rPr lang="en-US" sz="3800">
                <a:solidFill>
                  <a:schemeClr val="bg1"/>
                </a:solidFill>
              </a:rPr>
              <a:t>Updated Code</a:t>
            </a:r>
          </a:p>
        </p:txBody>
      </p:sp>
      <p:cxnSp>
        <p:nvCxnSpPr>
          <p:cNvPr id="12" name="Straight Connector 1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897769" y="1909192"/>
            <a:ext cx="4586513" cy="3647710"/>
          </a:xfrm>
        </p:spPr>
        <p:txBody>
          <a:bodyPr vert="horz" lIns="91440" tIns="45720" rIns="91440" bIns="45720" rtlCol="0">
            <a:normAutofit/>
          </a:bodyPr>
          <a:lstStyle/>
          <a:p>
            <a:r>
              <a:rPr lang="en-US" sz="2000" dirty="0">
                <a:solidFill>
                  <a:schemeClr val="bg1"/>
                </a:solidFill>
              </a:rPr>
              <a:t>Here is the screenshot of some of the code that was updated to allow the traffic lights to function. The code will act as instructions that will allow one set of lights to cycle while the other set will remain on the red LED. As soon as the cycle is complete, the first group will remain on the red LED while the second group will begin cycling through.</a:t>
            </a:r>
          </a:p>
        </p:txBody>
      </p:sp>
      <p:cxnSp>
        <p:nvCxnSpPr>
          <p:cNvPr id="14" name="Straight Connector 1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C7601EE-2ED1-EABA-B8C3-0BD5CCA9CD36}"/>
              </a:ext>
            </a:extLst>
          </p:cNvPr>
          <p:cNvPicPr>
            <a:picLocks noChangeAspect="1"/>
          </p:cNvPicPr>
          <p:nvPr/>
        </p:nvPicPr>
        <p:blipFill rotWithShape="1">
          <a:blip r:embed="rId2"/>
          <a:srcRect r="2566"/>
          <a:stretch/>
        </p:blipFill>
        <p:spPr>
          <a:xfrm>
            <a:off x="6107735" y="265520"/>
            <a:ext cx="5424899" cy="6326961"/>
          </a:xfrm>
          <a:prstGeom prst="rect">
            <a:avLst/>
          </a:prstGeom>
        </p:spPr>
      </p:pic>
    </p:spTree>
    <p:extLst>
      <p:ext uri="{BB962C8B-B14F-4D97-AF65-F5344CB8AC3E}">
        <p14:creationId xmlns:p14="http://schemas.microsoft.com/office/powerpoint/2010/main" val="28038982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527800" y="448721"/>
            <a:ext cx="4713997" cy="1225650"/>
          </a:xfrm>
        </p:spPr>
        <p:txBody>
          <a:bodyPr vert="horz" lIns="91440" tIns="45720" rIns="91440" bIns="45720" rtlCol="0" anchor="b">
            <a:normAutofit/>
          </a:bodyPr>
          <a:lstStyle/>
          <a:p>
            <a:r>
              <a:rPr lang="en-US" sz="3800" kern="1200">
                <a:solidFill>
                  <a:schemeClr val="bg1"/>
                </a:solidFill>
                <a:latin typeface="+mj-lt"/>
                <a:ea typeface="+mj-ea"/>
                <a:cs typeface="+mj-cs"/>
              </a:rPr>
              <a:t>Adding a Push Button – Cross Walk</a:t>
            </a:r>
          </a:p>
        </p:txBody>
      </p:sp>
      <p:pic>
        <p:nvPicPr>
          <p:cNvPr id="5" name="Picture 4">
            <a:extLst>
              <a:ext uri="{FF2B5EF4-FFF2-40B4-BE49-F238E27FC236}">
                <a16:creationId xmlns:a16="http://schemas.microsoft.com/office/drawing/2014/main" id="{F40395B5-618C-0775-EB38-9E55853E1897}"/>
              </a:ext>
            </a:extLst>
          </p:cNvPr>
          <p:cNvPicPr>
            <a:picLocks noChangeAspect="1"/>
          </p:cNvPicPr>
          <p:nvPr/>
        </p:nvPicPr>
        <p:blipFill>
          <a:blip r:embed="rId2"/>
          <a:stretch>
            <a:fillRect/>
          </a:stretch>
        </p:blipFill>
        <p:spPr>
          <a:xfrm>
            <a:off x="395218" y="1353627"/>
            <a:ext cx="5666547" cy="4150746"/>
          </a:xfrm>
          <a:prstGeom prst="rect">
            <a:avLst/>
          </a:prstGeom>
        </p:spPr>
      </p:pic>
      <p:cxnSp>
        <p:nvCxnSpPr>
          <p:cNvPr id="12" name="Straight Connector 1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6527800" y="1909192"/>
            <a:ext cx="4713997" cy="3647710"/>
          </a:xfrm>
        </p:spPr>
        <p:txBody>
          <a:bodyPr vert="horz" lIns="91440" tIns="45720" rIns="91440" bIns="45720" rtlCol="0">
            <a:normAutofit/>
          </a:bodyPr>
          <a:lstStyle/>
          <a:p>
            <a:pPr lvl="0"/>
            <a:r>
              <a:rPr lang="en-US" sz="2000" dirty="0">
                <a:solidFill>
                  <a:schemeClr val="bg1"/>
                </a:solidFill>
              </a:rPr>
              <a:t>The next step was to add a push button. This is the beginning of adding the pedestrian cross walk function to the traffic system. Once pressed, a signal will be sent back to the microcontroller to finish the current cycle and place both sets of lights to remain on red. </a:t>
            </a:r>
          </a:p>
          <a:p>
            <a:pPr indent="-228600">
              <a:buFont typeface="Arial" panose="020B0604020202020204" pitchFamily="34" charset="0"/>
              <a:buChar char="•"/>
            </a:pPr>
            <a:endParaRPr lang="en-US" sz="2000" dirty="0">
              <a:solidFill>
                <a:schemeClr val="bg1"/>
              </a:solidFill>
            </a:endParaRPr>
          </a:p>
        </p:txBody>
      </p:sp>
      <p:cxnSp>
        <p:nvCxnSpPr>
          <p:cNvPr id="14" name="Straight Connector 1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04521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2071</TotalTime>
  <Words>1289</Words>
  <Application>Microsoft Office PowerPoint</Application>
  <PresentationFormat>Widescreen</PresentationFormat>
  <Paragraphs>56</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CEIS 114 Final Project Jaclyn Latshaw July 2024</vt:lpstr>
      <vt:lpstr>Introduction</vt:lpstr>
      <vt:lpstr>ESP32 Board</vt:lpstr>
      <vt:lpstr>ESP32 WiFi Scan</vt:lpstr>
      <vt:lpstr>The First Traffic Light System</vt:lpstr>
      <vt:lpstr>The Initial Code</vt:lpstr>
      <vt:lpstr>The Second Set of Traffic Lights</vt:lpstr>
      <vt:lpstr>Updated Code</vt:lpstr>
      <vt:lpstr>Adding a Push Button – Cross Walk</vt:lpstr>
      <vt:lpstr>Updated Code</vt:lpstr>
      <vt:lpstr>Serial Monitor Display</vt:lpstr>
      <vt:lpstr>Adding an LCD Display</vt:lpstr>
      <vt:lpstr>Updated Code</vt:lpstr>
      <vt:lpstr>Serial Monitor with LCD Display</vt:lpstr>
      <vt:lpstr>Emergency Light Function</vt:lpstr>
      <vt:lpstr>Updated Code</vt:lpstr>
      <vt:lpstr>Remote Control of Traffic System via WiFi</vt:lpstr>
      <vt:lpstr>Serial Monitor of Emergency Alert</vt:lpstr>
      <vt:lpstr>Challenges</vt:lpstr>
      <vt:lpstr>Career Skills</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CEIS101 Module 1</dc:title>
  <dc:creator>William Sullivan</dc:creator>
  <cp:lastModifiedBy>Narcaine 13</cp:lastModifiedBy>
  <cp:revision>29</cp:revision>
  <dcterms:created xsi:type="dcterms:W3CDTF">2018-12-20T22:43:36Z</dcterms:created>
  <dcterms:modified xsi:type="dcterms:W3CDTF">2024-08-27T00:51:20Z</dcterms:modified>
</cp:coreProperties>
</file>