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1"/>
  </p:notesMasterIdLst>
  <p:sldIdLst>
    <p:sldId id="256" r:id="rId2"/>
    <p:sldId id="275" r:id="rId3"/>
    <p:sldId id="292" r:id="rId4"/>
    <p:sldId id="276" r:id="rId5"/>
    <p:sldId id="261"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93" r:id="rId19"/>
    <p:sldId id="290" r:id="rId20"/>
    <p:sldId id="291" r:id="rId21"/>
    <p:sldId id="269" r:id="rId22"/>
    <p:sldId id="258" r:id="rId23"/>
    <p:sldId id="273" r:id="rId24"/>
    <p:sldId id="274" r:id="rId25"/>
    <p:sldId id="270" r:id="rId26"/>
    <p:sldId id="295" r:id="rId27"/>
    <p:sldId id="296" r:id="rId28"/>
    <p:sldId id="294" r:id="rId29"/>
    <p:sldId id="27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5BD562-DD25-4257-8169-CFB65139E6F4}" v="75" dt="2024-10-22T01:41:58.6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850" y="6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rcaine 13" userId="7f7142efcc06689c" providerId="LiveId" clId="{E45BD562-DD25-4257-8169-CFB65139E6F4}"/>
    <pc:docChg chg="undo redo custSel addSld delSld modSld sldOrd modMainMaster">
      <pc:chgData name="Narcaine 13" userId="7f7142efcc06689c" providerId="LiveId" clId="{E45BD562-DD25-4257-8169-CFB65139E6F4}" dt="2024-10-22T01:46:15.606" v="8741" actId="20577"/>
      <pc:docMkLst>
        <pc:docMk/>
      </pc:docMkLst>
      <pc:sldChg chg="addSp delSp modSp mod modTransition setBg addAnim delAnim delDesignElem">
        <pc:chgData name="Narcaine 13" userId="7f7142efcc06689c" providerId="LiveId" clId="{E45BD562-DD25-4257-8169-CFB65139E6F4}" dt="2024-10-22T01:41:58.667" v="8719"/>
        <pc:sldMkLst>
          <pc:docMk/>
          <pc:sldMk cId="0" sldId="256"/>
        </pc:sldMkLst>
        <pc:spChg chg="mod">
          <ac:chgData name="Narcaine 13" userId="7f7142efcc06689c" providerId="LiveId" clId="{E45BD562-DD25-4257-8169-CFB65139E6F4}" dt="2024-10-22T01:13:11.977" v="8324" actId="14100"/>
          <ac:spMkLst>
            <pc:docMk/>
            <pc:sldMk cId="0" sldId="256"/>
            <ac:spMk id="2" creationId="{00000000-0000-0000-0000-000000000000}"/>
          </ac:spMkLst>
        </pc:spChg>
        <pc:spChg chg="add del">
          <ac:chgData name="Narcaine 13" userId="7f7142efcc06689c" providerId="LiveId" clId="{E45BD562-DD25-4257-8169-CFB65139E6F4}" dt="2024-10-22T01:09:55.354" v="8205" actId="26606"/>
          <ac:spMkLst>
            <pc:docMk/>
            <pc:sldMk cId="0" sldId="256"/>
            <ac:spMk id="7" creationId="{1A3C89F8-0D2F-47FF-B903-151248265F47}"/>
          </ac:spMkLst>
        </pc:spChg>
        <pc:spChg chg="add del">
          <ac:chgData name="Narcaine 13" userId="7f7142efcc06689c" providerId="LiveId" clId="{E45BD562-DD25-4257-8169-CFB65139E6F4}" dt="2024-10-22T01:11:03.706" v="8267" actId="26606"/>
          <ac:spMkLst>
            <pc:docMk/>
            <pc:sldMk cId="0" sldId="256"/>
            <ac:spMk id="8" creationId="{B6924B03-77BD-EAE3-2854-43363FF8E6BB}"/>
          </ac:spMkLst>
        </pc:spChg>
        <pc:spChg chg="add del">
          <ac:chgData name="Narcaine 13" userId="7f7142efcc06689c" providerId="LiveId" clId="{E45BD562-DD25-4257-8169-CFB65139E6F4}" dt="2024-10-22T01:09:55.354" v="8205" actId="26606"/>
          <ac:spMkLst>
            <pc:docMk/>
            <pc:sldMk cId="0" sldId="256"/>
            <ac:spMk id="9" creationId="{C5CB530E-515E-412C-9DF1-5F8FFBD6F383}"/>
          </ac:spMkLst>
        </pc:spChg>
        <pc:spChg chg="add del">
          <ac:chgData name="Narcaine 13" userId="7f7142efcc06689c" providerId="LiveId" clId="{E45BD562-DD25-4257-8169-CFB65139E6F4}" dt="2024-10-22T01:11:03.706" v="8267" actId="26606"/>
          <ac:spMkLst>
            <pc:docMk/>
            <pc:sldMk cId="0" sldId="256"/>
            <ac:spMk id="10" creationId="{4D60F200-5EB0-B223-2439-C96C67F0FEE1}"/>
          </ac:spMkLst>
        </pc:spChg>
        <pc:spChg chg="add del">
          <ac:chgData name="Narcaine 13" userId="7f7142efcc06689c" providerId="LiveId" clId="{E45BD562-DD25-4257-8169-CFB65139E6F4}" dt="2024-10-22T01:09:55.354" v="8205" actId="26606"/>
          <ac:spMkLst>
            <pc:docMk/>
            <pc:sldMk cId="0" sldId="256"/>
            <ac:spMk id="11" creationId="{712D4376-A578-4FF1-94FC-245E7A6A489F}"/>
          </ac:spMkLst>
        </pc:spChg>
        <pc:spChg chg="add del">
          <ac:chgData name="Narcaine 13" userId="7f7142efcc06689c" providerId="LiveId" clId="{E45BD562-DD25-4257-8169-CFB65139E6F4}" dt="2024-10-22T01:11:03.706" v="8267" actId="26606"/>
          <ac:spMkLst>
            <pc:docMk/>
            <pc:sldMk cId="0" sldId="256"/>
            <ac:spMk id="12" creationId="{1740453C-744F-DB3A-47EC-15EACE1DC117}"/>
          </ac:spMkLst>
        </pc:spChg>
        <pc:spChg chg="add del">
          <ac:chgData name="Narcaine 13" userId="7f7142efcc06689c" providerId="LiveId" clId="{E45BD562-DD25-4257-8169-CFB65139E6F4}" dt="2024-10-22T01:09:55.354" v="8205" actId="26606"/>
          <ac:spMkLst>
            <pc:docMk/>
            <pc:sldMk cId="0" sldId="256"/>
            <ac:spMk id="13" creationId="{AEA7509D-F04F-40CB-A0B3-EEF16499CC9F}"/>
          </ac:spMkLst>
        </pc:spChg>
        <pc:spChg chg="add del">
          <ac:chgData name="Narcaine 13" userId="7f7142efcc06689c" providerId="LiveId" clId="{E45BD562-DD25-4257-8169-CFB65139E6F4}" dt="2024-10-22T01:11:03.706" v="8267" actId="26606"/>
          <ac:spMkLst>
            <pc:docMk/>
            <pc:sldMk cId="0" sldId="256"/>
            <ac:spMk id="14" creationId="{01EB5855-8EB7-1AE5-9030-5D0AA3C1AF4B}"/>
          </ac:spMkLst>
        </pc:spChg>
        <pc:spChg chg="add del">
          <ac:chgData name="Narcaine 13" userId="7f7142efcc06689c" providerId="LiveId" clId="{E45BD562-DD25-4257-8169-CFB65139E6F4}" dt="2024-10-22T01:09:55.354" v="8205" actId="26606"/>
          <ac:spMkLst>
            <pc:docMk/>
            <pc:sldMk cId="0" sldId="256"/>
            <ac:spMk id="17" creationId="{508BEF50-7B1E-49A4-BC19-5F4F1D755E64}"/>
          </ac:spMkLst>
        </pc:spChg>
        <pc:spChg chg="add del">
          <ac:chgData name="Narcaine 13" userId="7f7142efcc06689c" providerId="LiveId" clId="{E45BD562-DD25-4257-8169-CFB65139E6F4}" dt="2024-10-22T01:11:21.111" v="8270" actId="26606"/>
          <ac:spMkLst>
            <pc:docMk/>
            <pc:sldMk cId="0" sldId="256"/>
            <ac:spMk id="18" creationId="{8870DEF6-46A2-D4F8-8BE6-91165D93ECC4}"/>
          </ac:spMkLst>
        </pc:spChg>
        <pc:spChg chg="add del">
          <ac:chgData name="Narcaine 13" userId="7f7142efcc06689c" providerId="LiveId" clId="{E45BD562-DD25-4257-8169-CFB65139E6F4}" dt="2024-10-22T01:09:55.354" v="8205" actId="26606"/>
          <ac:spMkLst>
            <pc:docMk/>
            <pc:sldMk cId="0" sldId="256"/>
            <ac:spMk id="19" creationId="{3FBAD350-5664-4811-A208-657FB882D350}"/>
          </ac:spMkLst>
        </pc:spChg>
        <pc:spChg chg="add del">
          <ac:chgData name="Narcaine 13" userId="7f7142efcc06689c" providerId="LiveId" clId="{E45BD562-DD25-4257-8169-CFB65139E6F4}" dt="2024-10-22T01:09:55.354" v="8205" actId="26606"/>
          <ac:spMkLst>
            <pc:docMk/>
            <pc:sldMk cId="0" sldId="256"/>
            <ac:spMk id="21" creationId="{C39ADB8F-D187-49D7-BDCF-C1B6DC727068}"/>
          </ac:spMkLst>
        </pc:spChg>
        <pc:spChg chg="add del">
          <ac:chgData name="Narcaine 13" userId="7f7142efcc06689c" providerId="LiveId" clId="{E45BD562-DD25-4257-8169-CFB65139E6F4}" dt="2024-10-22T01:12:23.436" v="8274"/>
          <ac:spMkLst>
            <pc:docMk/>
            <pc:sldMk cId="0" sldId="256"/>
            <ac:spMk id="22" creationId="{9B7AD9F6-8CE7-4299-8FC6-328F4DCD3FF9}"/>
          </ac:spMkLst>
        </pc:spChg>
        <pc:spChg chg="add del">
          <ac:chgData name="Narcaine 13" userId="7f7142efcc06689c" providerId="LiveId" clId="{E45BD562-DD25-4257-8169-CFB65139E6F4}" dt="2024-10-22T01:12:23.436" v="8274"/>
          <ac:spMkLst>
            <pc:docMk/>
            <pc:sldMk cId="0" sldId="256"/>
            <ac:spMk id="24" creationId="{F49775AF-8896-43EE-92C6-83497D6DC56F}"/>
          </ac:spMkLst>
        </pc:spChg>
        <pc:picChg chg="add del">
          <ac:chgData name="Narcaine 13" userId="7f7142efcc06689c" providerId="LiveId" clId="{E45BD562-DD25-4257-8169-CFB65139E6F4}" dt="2024-10-22T01:11:03.706" v="8267" actId="26606"/>
          <ac:picMkLst>
            <pc:docMk/>
            <pc:sldMk cId="0" sldId="256"/>
            <ac:picMk id="4" creationId="{E88A1A76-E105-D6AD-9252-A7500EAAEDD2}"/>
          </ac:picMkLst>
        </pc:picChg>
        <pc:picChg chg="add del">
          <ac:chgData name="Narcaine 13" userId="7f7142efcc06689c" providerId="LiveId" clId="{E45BD562-DD25-4257-8169-CFB65139E6F4}" dt="2024-10-22T01:11:21.111" v="8270" actId="26606"/>
          <ac:picMkLst>
            <pc:docMk/>
            <pc:sldMk cId="0" sldId="256"/>
            <ac:picMk id="16" creationId="{7F15009F-8836-DC4D-F801-804A04C3E06C}"/>
          </ac:picMkLst>
        </pc:picChg>
        <pc:picChg chg="add">
          <ac:chgData name="Narcaine 13" userId="7f7142efcc06689c" providerId="LiveId" clId="{E45BD562-DD25-4257-8169-CFB65139E6F4}" dt="2024-10-22T01:11:21.127" v="8271" actId="26606"/>
          <ac:picMkLst>
            <pc:docMk/>
            <pc:sldMk cId="0" sldId="256"/>
            <ac:picMk id="23" creationId="{D98EA764-2A9A-61C0-7796-818FEAB419BB}"/>
          </ac:picMkLst>
        </pc:picChg>
        <pc:cxnChg chg="add del">
          <ac:chgData name="Narcaine 13" userId="7f7142efcc06689c" providerId="LiveId" clId="{E45BD562-DD25-4257-8169-CFB65139E6F4}" dt="2024-10-22T01:09:55.354" v="8205" actId="26606"/>
          <ac:cxnSpMkLst>
            <pc:docMk/>
            <pc:sldMk cId="0" sldId="256"/>
            <ac:cxnSpMk id="15" creationId="{56020367-4FD5-4596-8E10-C5F095CD8DBF}"/>
          </ac:cxnSpMkLst>
        </pc:cxnChg>
        <pc:cxnChg chg="add del">
          <ac:chgData name="Narcaine 13" userId="7f7142efcc06689c" providerId="LiveId" clId="{E45BD562-DD25-4257-8169-CFB65139E6F4}" dt="2024-10-22T01:11:21.111" v="8270" actId="26606"/>
          <ac:cxnSpMkLst>
            <pc:docMk/>
            <pc:sldMk cId="0" sldId="256"/>
            <ac:cxnSpMk id="20" creationId="{522632D6-DED9-FDEC-FD9F-09FF0A4544CC}"/>
          </ac:cxnSpMkLst>
        </pc:cxnChg>
      </pc:sldChg>
      <pc:sldChg chg="del">
        <pc:chgData name="Narcaine 13" userId="7f7142efcc06689c" providerId="LiveId" clId="{E45BD562-DD25-4257-8169-CFB65139E6F4}" dt="2024-10-21T23:17:46.817" v="76" actId="47"/>
        <pc:sldMkLst>
          <pc:docMk/>
          <pc:sldMk cId="0" sldId="257"/>
        </pc:sldMkLst>
      </pc:sldChg>
      <pc:sldChg chg="delSp modSp mod modTransition">
        <pc:chgData name="Narcaine 13" userId="7f7142efcc06689c" providerId="LiveId" clId="{E45BD562-DD25-4257-8169-CFB65139E6F4}" dt="2024-10-22T01:41:58.667" v="8719"/>
        <pc:sldMkLst>
          <pc:docMk/>
          <pc:sldMk cId="0" sldId="258"/>
        </pc:sldMkLst>
        <pc:spChg chg="del mod">
          <ac:chgData name="Narcaine 13" userId="7f7142efcc06689c" providerId="LiveId" clId="{E45BD562-DD25-4257-8169-CFB65139E6F4}" dt="2024-10-22T01:36:05.309" v="8649" actId="478"/>
          <ac:spMkLst>
            <pc:docMk/>
            <pc:sldMk cId="0" sldId="258"/>
            <ac:spMk id="2" creationId="{04BCA5C5-27ED-7126-508C-4B468287FC82}"/>
          </ac:spMkLst>
        </pc:spChg>
        <pc:spChg chg="del mod">
          <ac:chgData name="Narcaine 13" userId="7f7142efcc06689c" providerId="LiveId" clId="{E45BD562-DD25-4257-8169-CFB65139E6F4}" dt="2024-10-22T01:36:09.101" v="8650" actId="478"/>
          <ac:spMkLst>
            <pc:docMk/>
            <pc:sldMk cId="0" sldId="258"/>
            <ac:spMk id="4" creationId="{27139E6A-0F24-A80A-A5B7-9D175AD35744}"/>
          </ac:spMkLst>
        </pc:spChg>
        <pc:spChg chg="mod">
          <ac:chgData name="Narcaine 13" userId="7f7142efcc06689c" providerId="LiveId" clId="{E45BD562-DD25-4257-8169-CFB65139E6F4}" dt="2024-10-21T23:24:18.922" v="250" actId="113"/>
          <ac:spMkLst>
            <pc:docMk/>
            <pc:sldMk cId="0" sldId="258"/>
            <ac:spMk id="5" creationId="{FADDAB32-E602-42AB-85E5-81A683738955}"/>
          </ac:spMkLst>
        </pc:spChg>
        <pc:spChg chg="del mod">
          <ac:chgData name="Narcaine 13" userId="7f7142efcc06689c" providerId="LiveId" clId="{E45BD562-DD25-4257-8169-CFB65139E6F4}" dt="2024-10-22T01:36:02.303" v="8648" actId="478"/>
          <ac:spMkLst>
            <pc:docMk/>
            <pc:sldMk cId="0" sldId="258"/>
            <ac:spMk id="6" creationId="{56CE242A-2B6F-714F-9BE1-3A01D86FDCBD}"/>
          </ac:spMkLst>
        </pc:spChg>
        <pc:spChg chg="mod">
          <ac:chgData name="Narcaine 13" userId="7f7142efcc06689c" providerId="LiveId" clId="{E45BD562-DD25-4257-8169-CFB65139E6F4}" dt="2024-10-22T01:36:21.826" v="8654" actId="1076"/>
          <ac:spMkLst>
            <pc:docMk/>
            <pc:sldMk cId="0" sldId="258"/>
            <ac:spMk id="7" creationId="{12570DED-E942-4274-A5C5-61D0403EDC64}"/>
          </ac:spMkLst>
        </pc:spChg>
      </pc:sldChg>
      <pc:sldChg chg="delSp modSp add mod modTransition">
        <pc:chgData name="Narcaine 13" userId="7f7142efcc06689c" providerId="LiveId" clId="{E45BD562-DD25-4257-8169-CFB65139E6F4}" dt="2024-10-22T01:45:12.303" v="8739" actId="1076"/>
        <pc:sldMkLst>
          <pc:docMk/>
          <pc:sldMk cId="2466415818" sldId="261"/>
        </pc:sldMkLst>
        <pc:spChg chg="del mod">
          <ac:chgData name="Narcaine 13" userId="7f7142efcc06689c" providerId="LiveId" clId="{E45BD562-DD25-4257-8169-CFB65139E6F4}" dt="2024-10-22T01:17:44.644" v="8394" actId="478"/>
          <ac:spMkLst>
            <pc:docMk/>
            <pc:sldMk cId="2466415818" sldId="261"/>
            <ac:spMk id="2" creationId="{C909E1C7-1F56-5199-D7CE-663A95C0FE90}"/>
          </ac:spMkLst>
        </pc:spChg>
        <pc:spChg chg="mod">
          <ac:chgData name="Narcaine 13" userId="7f7142efcc06689c" providerId="LiveId" clId="{E45BD562-DD25-4257-8169-CFB65139E6F4}" dt="2024-10-22T01:43:11.577" v="8730" actId="1076"/>
          <ac:spMkLst>
            <pc:docMk/>
            <pc:sldMk cId="2466415818" sldId="261"/>
            <ac:spMk id="4" creationId="{12570DED-E942-4274-A5C5-61D0403EDC64}"/>
          </ac:spMkLst>
        </pc:spChg>
        <pc:spChg chg="mod">
          <ac:chgData name="Narcaine 13" userId="7f7142efcc06689c" providerId="LiveId" clId="{E45BD562-DD25-4257-8169-CFB65139E6F4}" dt="2024-10-22T01:43:08.866" v="8729" actId="1076"/>
          <ac:spMkLst>
            <pc:docMk/>
            <pc:sldMk cId="2466415818" sldId="261"/>
            <ac:spMk id="5" creationId="{FADDAB32-E602-42AB-85E5-81A683738955}"/>
          </ac:spMkLst>
        </pc:spChg>
        <pc:spChg chg="del mod">
          <ac:chgData name="Narcaine 13" userId="7f7142efcc06689c" providerId="LiveId" clId="{E45BD562-DD25-4257-8169-CFB65139E6F4}" dt="2024-10-22T01:17:41.901" v="8393" actId="478"/>
          <ac:spMkLst>
            <pc:docMk/>
            <pc:sldMk cId="2466415818" sldId="261"/>
            <ac:spMk id="6" creationId="{BAF6CF7A-979A-B1E8-E5CB-FEF4B7DB44B4}"/>
          </ac:spMkLst>
        </pc:spChg>
        <pc:spChg chg="del mod">
          <ac:chgData name="Narcaine 13" userId="7f7142efcc06689c" providerId="LiveId" clId="{E45BD562-DD25-4257-8169-CFB65139E6F4}" dt="2024-10-22T01:17:38.527" v="8392" actId="478"/>
          <ac:spMkLst>
            <pc:docMk/>
            <pc:sldMk cId="2466415818" sldId="261"/>
            <ac:spMk id="7" creationId="{35ADFFBE-B9F7-91B6-ACA5-82783B921270}"/>
          </ac:spMkLst>
        </pc:spChg>
        <pc:picChg chg="mod">
          <ac:chgData name="Narcaine 13" userId="7f7142efcc06689c" providerId="LiveId" clId="{E45BD562-DD25-4257-8169-CFB65139E6F4}" dt="2024-10-22T01:45:12.303" v="8739" actId="1076"/>
          <ac:picMkLst>
            <pc:docMk/>
            <pc:sldMk cId="2466415818" sldId="261"/>
            <ac:picMk id="9" creationId="{30AA8C2E-6F20-960C-CE2A-72AE1301598E}"/>
          </ac:picMkLst>
        </pc:picChg>
      </pc:sldChg>
      <pc:sldChg chg="delSp modSp mod ord modTransition">
        <pc:chgData name="Narcaine 13" userId="7f7142efcc06689c" providerId="LiveId" clId="{E45BD562-DD25-4257-8169-CFB65139E6F4}" dt="2024-10-22T01:41:58.667" v="8719"/>
        <pc:sldMkLst>
          <pc:docMk/>
          <pc:sldMk cId="1946067863" sldId="269"/>
        </pc:sldMkLst>
        <pc:spChg chg="del mod">
          <ac:chgData name="Narcaine 13" userId="7f7142efcc06689c" providerId="LiveId" clId="{E45BD562-DD25-4257-8169-CFB65139E6F4}" dt="2024-10-22T01:35:53.451" v="8647" actId="478"/>
          <ac:spMkLst>
            <pc:docMk/>
            <pc:sldMk cId="1946067863" sldId="269"/>
            <ac:spMk id="2" creationId="{7A68853A-58FE-2C87-C02E-B9B17C588163}"/>
          </ac:spMkLst>
        </pc:spChg>
        <pc:spChg chg="mod">
          <ac:chgData name="Narcaine 13" userId="7f7142efcc06689c" providerId="LiveId" clId="{E45BD562-DD25-4257-8169-CFB65139E6F4}" dt="2024-10-22T01:35:07.444" v="8635" actId="1076"/>
          <ac:spMkLst>
            <pc:docMk/>
            <pc:sldMk cId="1946067863" sldId="269"/>
            <ac:spMk id="3" creationId="{00000000-0000-0000-0000-000000000000}"/>
          </ac:spMkLst>
        </pc:spChg>
        <pc:spChg chg="del mod">
          <ac:chgData name="Narcaine 13" userId="7f7142efcc06689c" providerId="LiveId" clId="{E45BD562-DD25-4257-8169-CFB65139E6F4}" dt="2024-10-22T01:35:45.358" v="8645" actId="478"/>
          <ac:spMkLst>
            <pc:docMk/>
            <pc:sldMk cId="1946067863" sldId="269"/>
            <ac:spMk id="4" creationId="{72DC67F2-731F-732D-B774-A2DCBEC0C98F}"/>
          </ac:spMkLst>
        </pc:spChg>
        <pc:spChg chg="mod">
          <ac:chgData name="Narcaine 13" userId="7f7142efcc06689c" providerId="LiveId" clId="{E45BD562-DD25-4257-8169-CFB65139E6F4}" dt="2024-10-22T01:35:42.186" v="8644" actId="1036"/>
          <ac:spMkLst>
            <pc:docMk/>
            <pc:sldMk cId="1946067863" sldId="269"/>
            <ac:spMk id="5" creationId="{85FB00BA-B5E5-8906-F63E-472000FAB728}"/>
          </ac:spMkLst>
        </pc:spChg>
        <pc:spChg chg="del mod">
          <ac:chgData name="Narcaine 13" userId="7f7142efcc06689c" providerId="LiveId" clId="{E45BD562-DD25-4257-8169-CFB65139E6F4}" dt="2024-10-22T01:35:48.414" v="8646" actId="478"/>
          <ac:spMkLst>
            <pc:docMk/>
            <pc:sldMk cId="1946067863" sldId="269"/>
            <ac:spMk id="6" creationId="{752DBF99-4635-D8FC-CDF4-C74A42169015}"/>
          </ac:spMkLst>
        </pc:spChg>
      </pc:sldChg>
      <pc:sldChg chg="delSp modSp mod modTransition">
        <pc:chgData name="Narcaine 13" userId="7f7142efcc06689c" providerId="LiveId" clId="{E45BD562-DD25-4257-8169-CFB65139E6F4}" dt="2024-10-22T01:41:58.667" v="8719"/>
        <pc:sldMkLst>
          <pc:docMk/>
          <pc:sldMk cId="2912000432" sldId="270"/>
        </pc:sldMkLst>
        <pc:spChg chg="del">
          <ac:chgData name="Narcaine 13" userId="7f7142efcc06689c" providerId="LiveId" clId="{E45BD562-DD25-4257-8169-CFB65139E6F4}" dt="2024-10-22T01:38:54.034" v="8687" actId="478"/>
          <ac:spMkLst>
            <pc:docMk/>
            <pc:sldMk cId="2912000432" sldId="270"/>
            <ac:spMk id="2" creationId="{C3069626-EABF-32AC-AB6F-784282B9E54E}"/>
          </ac:spMkLst>
        </pc:spChg>
        <pc:spChg chg="mod">
          <ac:chgData name="Narcaine 13" userId="7f7142efcc06689c" providerId="LiveId" clId="{E45BD562-DD25-4257-8169-CFB65139E6F4}" dt="2024-10-22T01:38:45.221" v="8682" actId="1076"/>
          <ac:spMkLst>
            <pc:docMk/>
            <pc:sldMk cId="2912000432" sldId="270"/>
            <ac:spMk id="3" creationId="{00000000-0000-0000-0000-000000000000}"/>
          </ac:spMkLst>
        </pc:spChg>
        <pc:spChg chg="del mod">
          <ac:chgData name="Narcaine 13" userId="7f7142efcc06689c" providerId="LiveId" clId="{E45BD562-DD25-4257-8169-CFB65139E6F4}" dt="2024-10-22T01:38:59.825" v="8689" actId="478"/>
          <ac:spMkLst>
            <pc:docMk/>
            <pc:sldMk cId="2912000432" sldId="270"/>
            <ac:spMk id="4" creationId="{7002AFE6-AF6D-E099-9162-C9748546B770}"/>
          </ac:spMkLst>
        </pc:spChg>
        <pc:spChg chg="mod">
          <ac:chgData name="Narcaine 13" userId="7f7142efcc06689c" providerId="LiveId" clId="{E45BD562-DD25-4257-8169-CFB65139E6F4}" dt="2024-10-22T01:38:49.954" v="8686" actId="1036"/>
          <ac:spMkLst>
            <pc:docMk/>
            <pc:sldMk cId="2912000432" sldId="270"/>
            <ac:spMk id="5" creationId="{3FCA00D2-B26C-DA79-D2B3-3A1CB9D48C22}"/>
          </ac:spMkLst>
        </pc:spChg>
        <pc:spChg chg="del mod">
          <ac:chgData name="Narcaine 13" userId="7f7142efcc06689c" providerId="LiveId" clId="{E45BD562-DD25-4257-8169-CFB65139E6F4}" dt="2024-10-22T01:38:56.986" v="8688" actId="478"/>
          <ac:spMkLst>
            <pc:docMk/>
            <pc:sldMk cId="2912000432" sldId="270"/>
            <ac:spMk id="6" creationId="{BB08A437-844B-0A46-D1CA-11669E663E35}"/>
          </ac:spMkLst>
        </pc:spChg>
      </pc:sldChg>
      <pc:sldChg chg="addSp delSp modSp mod ord modTransition">
        <pc:chgData name="Narcaine 13" userId="7f7142efcc06689c" providerId="LiveId" clId="{E45BD562-DD25-4257-8169-CFB65139E6F4}" dt="2024-10-22T01:41:58.667" v="8719"/>
        <pc:sldMkLst>
          <pc:docMk/>
          <pc:sldMk cId="4060626686" sldId="272"/>
        </pc:sldMkLst>
        <pc:spChg chg="del mod">
          <ac:chgData name="Narcaine 13" userId="7f7142efcc06689c" providerId="LiveId" clId="{E45BD562-DD25-4257-8169-CFB65139E6F4}" dt="2024-10-22T01:41:23.057" v="8714" actId="478"/>
          <ac:spMkLst>
            <pc:docMk/>
            <pc:sldMk cId="4060626686" sldId="272"/>
            <ac:spMk id="2" creationId="{ECB2F283-B2D9-8F26-7C57-B5822C185EC3}"/>
          </ac:spMkLst>
        </pc:spChg>
        <pc:spChg chg="add del">
          <ac:chgData name="Narcaine 13" userId="7f7142efcc06689c" providerId="LiveId" clId="{E45BD562-DD25-4257-8169-CFB65139E6F4}" dt="2024-10-22T01:00:48.763" v="8138" actId="478"/>
          <ac:spMkLst>
            <pc:docMk/>
            <pc:sldMk cId="4060626686" sldId="272"/>
            <ac:spMk id="3" creationId="{F3227930-FED7-8105-4FA3-3A327E021A7A}"/>
          </ac:spMkLst>
        </pc:spChg>
        <pc:spChg chg="del mod">
          <ac:chgData name="Narcaine 13" userId="7f7142efcc06689c" providerId="LiveId" clId="{E45BD562-DD25-4257-8169-CFB65139E6F4}" dt="2024-10-22T01:41:17.299" v="8712" actId="478"/>
          <ac:spMkLst>
            <pc:docMk/>
            <pc:sldMk cId="4060626686" sldId="272"/>
            <ac:spMk id="4" creationId="{9B7264EE-380F-CC65-9818-D3E29BFF0251}"/>
          </ac:spMkLst>
        </pc:spChg>
        <pc:spChg chg="mod">
          <ac:chgData name="Narcaine 13" userId="7f7142efcc06689c" providerId="LiveId" clId="{E45BD562-DD25-4257-8169-CFB65139E6F4}" dt="2024-10-22T01:41:34.060" v="8716" actId="14100"/>
          <ac:spMkLst>
            <pc:docMk/>
            <pc:sldMk cId="4060626686" sldId="272"/>
            <ac:spMk id="5" creationId="{729892F9-658A-10F7-DB46-24E8C4B7B4F6}"/>
          </ac:spMkLst>
        </pc:spChg>
        <pc:spChg chg="mod">
          <ac:chgData name="Narcaine 13" userId="7f7142efcc06689c" providerId="LiveId" clId="{E45BD562-DD25-4257-8169-CFB65139E6F4}" dt="2024-10-22T01:41:09.195" v="8711" actId="207"/>
          <ac:spMkLst>
            <pc:docMk/>
            <pc:sldMk cId="4060626686" sldId="272"/>
            <ac:spMk id="7" creationId="{12570DED-E942-4274-A5C5-61D0403EDC64}"/>
          </ac:spMkLst>
        </pc:spChg>
        <pc:spChg chg="del">
          <ac:chgData name="Narcaine 13" userId="7f7142efcc06689c" providerId="LiveId" clId="{E45BD562-DD25-4257-8169-CFB65139E6F4}" dt="2024-10-22T01:41:26.036" v="8715" actId="478"/>
          <ac:spMkLst>
            <pc:docMk/>
            <pc:sldMk cId="4060626686" sldId="272"/>
            <ac:spMk id="10" creationId="{5BD4BBC9-0464-2C73-7643-4FC74D2801A9}"/>
          </ac:spMkLst>
        </pc:spChg>
      </pc:sldChg>
      <pc:sldChg chg="delSp modSp mod modTransition">
        <pc:chgData name="Narcaine 13" userId="7f7142efcc06689c" providerId="LiveId" clId="{E45BD562-DD25-4257-8169-CFB65139E6F4}" dt="2024-10-22T01:41:58.667" v="8719"/>
        <pc:sldMkLst>
          <pc:docMk/>
          <pc:sldMk cId="1625524313" sldId="273"/>
        </pc:sldMkLst>
        <pc:spChg chg="del mod">
          <ac:chgData name="Narcaine 13" userId="7f7142efcc06689c" providerId="LiveId" clId="{E45BD562-DD25-4257-8169-CFB65139E6F4}" dt="2024-10-22T01:36:40.673" v="8656" actId="478"/>
          <ac:spMkLst>
            <pc:docMk/>
            <pc:sldMk cId="1625524313" sldId="273"/>
            <ac:spMk id="2" creationId="{04BCA5C5-27ED-7126-508C-4B468287FC82}"/>
          </ac:spMkLst>
        </pc:spChg>
        <pc:spChg chg="del mod">
          <ac:chgData name="Narcaine 13" userId="7f7142efcc06689c" providerId="LiveId" clId="{E45BD562-DD25-4257-8169-CFB65139E6F4}" dt="2024-10-22T01:36:43.381" v="8657" actId="478"/>
          <ac:spMkLst>
            <pc:docMk/>
            <pc:sldMk cId="1625524313" sldId="273"/>
            <ac:spMk id="4" creationId="{27139E6A-0F24-A80A-A5B7-9D175AD35744}"/>
          </ac:spMkLst>
        </pc:spChg>
        <pc:spChg chg="mod">
          <ac:chgData name="Narcaine 13" userId="7f7142efcc06689c" providerId="LiveId" clId="{E45BD562-DD25-4257-8169-CFB65139E6F4}" dt="2024-10-22T01:37:19.764" v="8663" actId="404"/>
          <ac:spMkLst>
            <pc:docMk/>
            <pc:sldMk cId="1625524313" sldId="273"/>
            <ac:spMk id="5" creationId="{FADDAB32-E602-42AB-85E5-81A683738955}"/>
          </ac:spMkLst>
        </pc:spChg>
        <pc:spChg chg="del mod">
          <ac:chgData name="Narcaine 13" userId="7f7142efcc06689c" providerId="LiveId" clId="{E45BD562-DD25-4257-8169-CFB65139E6F4}" dt="2024-10-22T01:36:36.806" v="8655" actId="478"/>
          <ac:spMkLst>
            <pc:docMk/>
            <pc:sldMk cId="1625524313" sldId="273"/>
            <ac:spMk id="6" creationId="{56CE242A-2B6F-714F-9BE1-3A01D86FDCBD}"/>
          </ac:spMkLst>
        </pc:spChg>
        <pc:spChg chg="mod">
          <ac:chgData name="Narcaine 13" userId="7f7142efcc06689c" providerId="LiveId" clId="{E45BD562-DD25-4257-8169-CFB65139E6F4}" dt="2024-10-22T01:38:20.434" v="8678" actId="1038"/>
          <ac:spMkLst>
            <pc:docMk/>
            <pc:sldMk cId="1625524313" sldId="273"/>
            <ac:spMk id="7" creationId="{12570DED-E942-4274-A5C5-61D0403EDC64}"/>
          </ac:spMkLst>
        </pc:spChg>
      </pc:sldChg>
      <pc:sldChg chg="delSp modSp mod modTransition">
        <pc:chgData name="Narcaine 13" userId="7f7142efcc06689c" providerId="LiveId" clId="{E45BD562-DD25-4257-8169-CFB65139E6F4}" dt="2024-10-22T01:41:58.667" v="8719"/>
        <pc:sldMkLst>
          <pc:docMk/>
          <pc:sldMk cId="1220989547" sldId="274"/>
        </pc:sldMkLst>
        <pc:spChg chg="del mod">
          <ac:chgData name="Narcaine 13" userId="7f7142efcc06689c" providerId="LiveId" clId="{E45BD562-DD25-4257-8169-CFB65139E6F4}" dt="2024-10-22T01:37:38.541" v="8666" actId="478"/>
          <ac:spMkLst>
            <pc:docMk/>
            <pc:sldMk cId="1220989547" sldId="274"/>
            <ac:spMk id="2" creationId="{04BCA5C5-27ED-7126-508C-4B468287FC82}"/>
          </ac:spMkLst>
        </pc:spChg>
        <pc:spChg chg="del mod">
          <ac:chgData name="Narcaine 13" userId="7f7142efcc06689c" providerId="LiveId" clId="{E45BD562-DD25-4257-8169-CFB65139E6F4}" dt="2024-10-22T01:37:42.118" v="8667" actId="478"/>
          <ac:spMkLst>
            <pc:docMk/>
            <pc:sldMk cId="1220989547" sldId="274"/>
            <ac:spMk id="4" creationId="{27139E6A-0F24-A80A-A5B7-9D175AD35744}"/>
          </ac:spMkLst>
        </pc:spChg>
        <pc:spChg chg="mod">
          <ac:chgData name="Narcaine 13" userId="7f7142efcc06689c" providerId="LiveId" clId="{E45BD562-DD25-4257-8169-CFB65139E6F4}" dt="2024-10-21T23:24:44.519" v="254" actId="113"/>
          <ac:spMkLst>
            <pc:docMk/>
            <pc:sldMk cId="1220989547" sldId="274"/>
            <ac:spMk id="5" creationId="{FADDAB32-E602-42AB-85E5-81A683738955}"/>
          </ac:spMkLst>
        </pc:spChg>
        <pc:spChg chg="del mod">
          <ac:chgData name="Narcaine 13" userId="7f7142efcc06689c" providerId="LiveId" clId="{E45BD562-DD25-4257-8169-CFB65139E6F4}" dt="2024-10-22T01:37:34.355" v="8664" actId="478"/>
          <ac:spMkLst>
            <pc:docMk/>
            <pc:sldMk cId="1220989547" sldId="274"/>
            <ac:spMk id="6" creationId="{56CE242A-2B6F-714F-9BE1-3A01D86FDCBD}"/>
          </ac:spMkLst>
        </pc:spChg>
        <pc:spChg chg="mod">
          <ac:chgData name="Narcaine 13" userId="7f7142efcc06689c" providerId="LiveId" clId="{E45BD562-DD25-4257-8169-CFB65139E6F4}" dt="2024-10-22T01:38:15.319" v="8677" actId="1038"/>
          <ac:spMkLst>
            <pc:docMk/>
            <pc:sldMk cId="1220989547" sldId="274"/>
            <ac:spMk id="7" creationId="{12570DED-E942-4274-A5C5-61D0403EDC64}"/>
          </ac:spMkLst>
        </pc:spChg>
      </pc:sldChg>
      <pc:sldChg chg="addSp delSp modSp add mod modTransition setBg delDesignElem">
        <pc:chgData name="Narcaine 13" userId="7f7142efcc06689c" providerId="LiveId" clId="{E45BD562-DD25-4257-8169-CFB65139E6F4}" dt="2024-10-22T01:42:36.963" v="8727" actId="1076"/>
        <pc:sldMkLst>
          <pc:docMk/>
          <pc:sldMk cId="1282989023" sldId="275"/>
        </pc:sldMkLst>
        <pc:spChg chg="del mod ord">
          <ac:chgData name="Narcaine 13" userId="7f7142efcc06689c" providerId="LiveId" clId="{E45BD562-DD25-4257-8169-CFB65139E6F4}" dt="2024-10-22T01:14:16.391" v="8333" actId="478"/>
          <ac:spMkLst>
            <pc:docMk/>
            <pc:sldMk cId="1282989023" sldId="275"/>
            <ac:spMk id="2" creationId="{7A68853A-58FE-2C87-C02E-B9B17C588163}"/>
          </ac:spMkLst>
        </pc:spChg>
        <pc:spChg chg="mod ord">
          <ac:chgData name="Narcaine 13" userId="7f7142efcc06689c" providerId="LiveId" clId="{E45BD562-DD25-4257-8169-CFB65139E6F4}" dt="2024-10-22T01:42:36.963" v="8727" actId="1076"/>
          <ac:spMkLst>
            <pc:docMk/>
            <pc:sldMk cId="1282989023" sldId="275"/>
            <ac:spMk id="3" creationId="{00000000-0000-0000-0000-000000000000}"/>
          </ac:spMkLst>
        </pc:spChg>
        <pc:spChg chg="del mod ord">
          <ac:chgData name="Narcaine 13" userId="7f7142efcc06689c" providerId="LiveId" clId="{E45BD562-DD25-4257-8169-CFB65139E6F4}" dt="2024-10-22T01:15:24.375" v="8354" actId="478"/>
          <ac:spMkLst>
            <pc:docMk/>
            <pc:sldMk cId="1282989023" sldId="275"/>
            <ac:spMk id="4" creationId="{72DC67F2-731F-732D-B774-A2DCBEC0C98F}"/>
          </ac:spMkLst>
        </pc:spChg>
        <pc:spChg chg="del mod">
          <ac:chgData name="Narcaine 13" userId="7f7142efcc06689c" providerId="LiveId" clId="{E45BD562-DD25-4257-8169-CFB65139E6F4}" dt="2024-10-21T23:20:32.805" v="105"/>
          <ac:spMkLst>
            <pc:docMk/>
            <pc:sldMk cId="1282989023" sldId="275"/>
            <ac:spMk id="5" creationId="{35BAA1C6-7593-37DF-09D9-09939FEA775C}"/>
          </ac:spMkLst>
        </pc:spChg>
        <pc:spChg chg="del mod ord">
          <ac:chgData name="Narcaine 13" userId="7f7142efcc06689c" providerId="LiveId" clId="{E45BD562-DD25-4257-8169-CFB65139E6F4}" dt="2024-10-22T01:15:18.771" v="8353" actId="478"/>
          <ac:spMkLst>
            <pc:docMk/>
            <pc:sldMk cId="1282989023" sldId="275"/>
            <ac:spMk id="6" creationId="{752DBF99-4635-D8FC-CDF4-C74A42169015}"/>
          </ac:spMkLst>
        </pc:spChg>
        <pc:spChg chg="add del">
          <ac:chgData name="Narcaine 13" userId="7f7142efcc06689c" providerId="LiveId" clId="{E45BD562-DD25-4257-8169-CFB65139E6F4}" dt="2024-10-22T01:13:44.868" v="8326" actId="26606"/>
          <ac:spMkLst>
            <pc:docMk/>
            <pc:sldMk cId="1282989023" sldId="275"/>
            <ac:spMk id="11" creationId="{70DFC902-7D23-471A-B557-B6B6917D7A0D}"/>
          </ac:spMkLst>
        </pc:spChg>
        <pc:spChg chg="add del">
          <ac:chgData name="Narcaine 13" userId="7f7142efcc06689c" providerId="LiveId" clId="{E45BD562-DD25-4257-8169-CFB65139E6F4}" dt="2024-10-22T01:14:01.295" v="8328" actId="26606"/>
          <ac:spMkLst>
            <pc:docMk/>
            <pc:sldMk cId="1282989023" sldId="275"/>
            <ac:spMk id="12" creationId="{04812C46-200A-4DEB-A05E-3ED6C68C2387}"/>
          </ac:spMkLst>
        </pc:spChg>
        <pc:spChg chg="add del">
          <ac:chgData name="Narcaine 13" userId="7f7142efcc06689c" providerId="LiveId" clId="{E45BD562-DD25-4257-8169-CFB65139E6F4}" dt="2024-10-22T01:13:44.868" v="8326" actId="26606"/>
          <ac:spMkLst>
            <pc:docMk/>
            <pc:sldMk cId="1282989023" sldId="275"/>
            <ac:spMk id="13" creationId="{A55D5633-D557-4DCA-982C-FF36EB7A1C00}"/>
          </ac:spMkLst>
        </pc:spChg>
        <pc:spChg chg="add del">
          <ac:chgData name="Narcaine 13" userId="7f7142efcc06689c" providerId="LiveId" clId="{E45BD562-DD25-4257-8169-CFB65139E6F4}" dt="2024-10-22T01:14:01.295" v="8328" actId="26606"/>
          <ac:spMkLst>
            <pc:docMk/>
            <pc:sldMk cId="1282989023" sldId="275"/>
            <ac:spMk id="14" creationId="{D1EA859B-E555-4109-94F3-6700E046E008}"/>
          </ac:spMkLst>
        </pc:spChg>
        <pc:spChg chg="add del">
          <ac:chgData name="Narcaine 13" userId="7f7142efcc06689c" providerId="LiveId" clId="{E45BD562-DD25-4257-8169-CFB65139E6F4}" dt="2024-10-22T01:13:44.868" v="8326" actId="26606"/>
          <ac:spMkLst>
            <pc:docMk/>
            <pc:sldMk cId="1282989023" sldId="275"/>
            <ac:spMk id="15" creationId="{450D3AD2-FA80-415F-A9CE-54D884561CD7}"/>
          </ac:spMkLst>
        </pc:spChg>
        <pc:spChg chg="add del">
          <ac:chgData name="Narcaine 13" userId="7f7142efcc06689c" providerId="LiveId" clId="{E45BD562-DD25-4257-8169-CFB65139E6F4}" dt="2024-10-22T01:14:04.072" v="8330" actId="26606"/>
          <ac:spMkLst>
            <pc:docMk/>
            <pc:sldMk cId="1282989023" sldId="275"/>
            <ac:spMk id="16" creationId="{C0763A76-9F1C-4FC5-82B7-DD475DA461B2}"/>
          </ac:spMkLst>
        </pc:spChg>
        <pc:spChg chg="add del">
          <ac:chgData name="Narcaine 13" userId="7f7142efcc06689c" providerId="LiveId" clId="{E45BD562-DD25-4257-8169-CFB65139E6F4}" dt="2024-10-22T01:14:04.072" v="8330" actId="26606"/>
          <ac:spMkLst>
            <pc:docMk/>
            <pc:sldMk cId="1282989023" sldId="275"/>
            <ac:spMk id="17" creationId="{E81BF4F6-F2CF-4984-9D14-D6966D92F99F}"/>
          </ac:spMkLst>
        </pc:spChg>
        <pc:spChg chg="add del">
          <ac:chgData name="Narcaine 13" userId="7f7142efcc06689c" providerId="LiveId" clId="{E45BD562-DD25-4257-8169-CFB65139E6F4}" dt="2024-10-22T01:15:11.916" v="8352" actId="26606"/>
          <ac:spMkLst>
            <pc:docMk/>
            <pc:sldMk cId="1282989023" sldId="275"/>
            <ac:spMk id="19" creationId="{D2B78728-A580-49A7-84F9-6EF6F583ADE0}"/>
          </ac:spMkLst>
        </pc:spChg>
        <pc:spChg chg="add del">
          <ac:chgData name="Narcaine 13" userId="7f7142efcc06689c" providerId="LiveId" clId="{E45BD562-DD25-4257-8169-CFB65139E6F4}" dt="2024-10-22T01:15:11.916" v="8352" actId="26606"/>
          <ac:spMkLst>
            <pc:docMk/>
            <pc:sldMk cId="1282989023" sldId="275"/>
            <ac:spMk id="20" creationId="{09588DA8-065E-4F6F-8EFD-43104AB2E0CF}"/>
          </ac:spMkLst>
        </pc:spChg>
        <pc:spChg chg="add del">
          <ac:chgData name="Narcaine 13" userId="7f7142efcc06689c" providerId="LiveId" clId="{E45BD562-DD25-4257-8169-CFB65139E6F4}" dt="2024-10-22T01:15:11.916" v="8352" actId="26606"/>
          <ac:spMkLst>
            <pc:docMk/>
            <pc:sldMk cId="1282989023" sldId="275"/>
            <ac:spMk id="21" creationId="{38FAA1A1-D861-433F-88FA-1E9D6FD31D11}"/>
          </ac:spMkLst>
        </pc:spChg>
        <pc:spChg chg="add del">
          <ac:chgData name="Narcaine 13" userId="7f7142efcc06689c" providerId="LiveId" clId="{E45BD562-DD25-4257-8169-CFB65139E6F4}" dt="2024-10-22T01:15:11.916" v="8352" actId="26606"/>
          <ac:spMkLst>
            <pc:docMk/>
            <pc:sldMk cId="1282989023" sldId="275"/>
            <ac:spMk id="22" creationId="{C4285719-470E-454C-AF62-8323075F1F5B}"/>
          </ac:spMkLst>
        </pc:spChg>
        <pc:spChg chg="add del">
          <ac:chgData name="Narcaine 13" userId="7f7142efcc06689c" providerId="LiveId" clId="{E45BD562-DD25-4257-8169-CFB65139E6F4}" dt="2024-10-22T01:15:11.916" v="8352" actId="26606"/>
          <ac:spMkLst>
            <pc:docMk/>
            <pc:sldMk cId="1282989023" sldId="275"/>
            <ac:spMk id="23" creationId="{8D71EDA1-87BF-4D5D-AB79-F346FD19278A}"/>
          </ac:spMkLst>
        </pc:spChg>
        <pc:spChg chg="add del">
          <ac:chgData name="Narcaine 13" userId="7f7142efcc06689c" providerId="LiveId" clId="{E45BD562-DD25-4257-8169-CFB65139E6F4}" dt="2024-10-22T01:15:11.916" v="8352" actId="26606"/>
          <ac:spMkLst>
            <pc:docMk/>
            <pc:sldMk cId="1282989023" sldId="275"/>
            <ac:spMk id="24" creationId="{CD9FE4EF-C4D8-49A0-B2FF-81D8DB7D8A24}"/>
          </ac:spMkLst>
        </pc:spChg>
        <pc:spChg chg="add del">
          <ac:chgData name="Narcaine 13" userId="7f7142efcc06689c" providerId="LiveId" clId="{E45BD562-DD25-4257-8169-CFB65139E6F4}" dt="2024-10-22T01:15:11.916" v="8352" actId="26606"/>
          <ac:spMkLst>
            <pc:docMk/>
            <pc:sldMk cId="1282989023" sldId="275"/>
            <ac:spMk id="25" creationId="{4300840D-0A0B-4512-BACA-B439D5B9C57C}"/>
          </ac:spMkLst>
        </pc:spChg>
        <pc:spChg chg="add del">
          <ac:chgData name="Narcaine 13" userId="7f7142efcc06689c" providerId="LiveId" clId="{E45BD562-DD25-4257-8169-CFB65139E6F4}" dt="2024-10-22T01:14:40.203" v="8339" actId="26606"/>
          <ac:spMkLst>
            <pc:docMk/>
            <pc:sldMk cId="1282989023" sldId="275"/>
            <ac:spMk id="30" creationId="{1B15ED52-F352-441B-82BF-E0EA34836D08}"/>
          </ac:spMkLst>
        </pc:spChg>
        <pc:spChg chg="add del">
          <ac:chgData name="Narcaine 13" userId="7f7142efcc06689c" providerId="LiveId" clId="{E45BD562-DD25-4257-8169-CFB65139E6F4}" dt="2024-10-22T01:14:20.698" v="8335" actId="26606"/>
          <ac:spMkLst>
            <pc:docMk/>
            <pc:sldMk cId="1282989023" sldId="275"/>
            <ac:spMk id="31" creationId="{2C61293E-6EBE-43EF-A52C-9BEBFD7679D4}"/>
          </ac:spMkLst>
        </pc:spChg>
        <pc:spChg chg="add del">
          <ac:chgData name="Narcaine 13" userId="7f7142efcc06689c" providerId="LiveId" clId="{E45BD562-DD25-4257-8169-CFB65139E6F4}" dt="2024-10-22T01:14:40.203" v="8339" actId="26606"/>
          <ac:spMkLst>
            <pc:docMk/>
            <pc:sldMk cId="1282989023" sldId="275"/>
            <ac:spMk id="32" creationId="{3B2E3793-BFE6-45A2-9B7B-E18844431C99}"/>
          </ac:spMkLst>
        </pc:spChg>
        <pc:spChg chg="add del">
          <ac:chgData name="Narcaine 13" userId="7f7142efcc06689c" providerId="LiveId" clId="{E45BD562-DD25-4257-8169-CFB65139E6F4}" dt="2024-10-22T01:14:20.698" v="8335" actId="26606"/>
          <ac:spMkLst>
            <pc:docMk/>
            <pc:sldMk cId="1282989023" sldId="275"/>
            <ac:spMk id="33" creationId="{21540236-BFD5-4A9D-8840-4703E7F76825}"/>
          </ac:spMkLst>
        </pc:spChg>
        <pc:spChg chg="add del">
          <ac:chgData name="Narcaine 13" userId="7f7142efcc06689c" providerId="LiveId" clId="{E45BD562-DD25-4257-8169-CFB65139E6F4}" dt="2024-10-22T01:14:40.203" v="8339" actId="26606"/>
          <ac:spMkLst>
            <pc:docMk/>
            <pc:sldMk cId="1282989023" sldId="275"/>
            <ac:spMk id="34" creationId="{BC4C4868-CB8F-4AF9-9CDB-8108F2C19B67}"/>
          </ac:spMkLst>
        </pc:spChg>
        <pc:spChg chg="add del">
          <ac:chgData name="Narcaine 13" userId="7f7142efcc06689c" providerId="LiveId" clId="{E45BD562-DD25-4257-8169-CFB65139E6F4}" dt="2024-10-22T01:14:22.630" v="8337" actId="26606"/>
          <ac:spMkLst>
            <pc:docMk/>
            <pc:sldMk cId="1282989023" sldId="275"/>
            <ac:spMk id="35" creationId="{2C61293E-6EBE-43EF-A52C-9BEBFD7679D4}"/>
          </ac:spMkLst>
        </pc:spChg>
        <pc:spChg chg="add del">
          <ac:chgData name="Narcaine 13" userId="7f7142efcc06689c" providerId="LiveId" clId="{E45BD562-DD25-4257-8169-CFB65139E6F4}" dt="2024-10-22T01:14:22.630" v="8337" actId="26606"/>
          <ac:spMkLst>
            <pc:docMk/>
            <pc:sldMk cId="1282989023" sldId="275"/>
            <ac:spMk id="37" creationId="{3FCFB1DE-0B7E-48CC-BA90-B2AB0889F9D6}"/>
          </ac:spMkLst>
        </pc:spChg>
        <pc:spChg chg="add del">
          <ac:chgData name="Narcaine 13" userId="7f7142efcc06689c" providerId="LiveId" clId="{E45BD562-DD25-4257-8169-CFB65139E6F4}" dt="2024-10-22T01:14:40.203" v="8339" actId="26606"/>
          <ac:spMkLst>
            <pc:docMk/>
            <pc:sldMk cId="1282989023" sldId="275"/>
            <ac:spMk id="38" creationId="{53E5B1A8-3AC9-4BD1-9BBC-78CA94F2D1BA}"/>
          </ac:spMkLst>
        </pc:spChg>
        <pc:spChg chg="add del">
          <ac:chgData name="Narcaine 13" userId="7f7142efcc06689c" providerId="LiveId" clId="{E45BD562-DD25-4257-8169-CFB65139E6F4}" dt="2024-10-22T01:14:40.203" v="8339" actId="26606"/>
          <ac:spMkLst>
            <pc:docMk/>
            <pc:sldMk cId="1282989023" sldId="275"/>
            <ac:spMk id="39" creationId="{375E0459-6403-40CD-989D-56A4407CA12E}"/>
          </ac:spMkLst>
        </pc:spChg>
        <pc:spChg chg="add del">
          <ac:chgData name="Narcaine 13" userId="7f7142efcc06689c" providerId="LiveId" clId="{E45BD562-DD25-4257-8169-CFB65139E6F4}" dt="2024-10-22T01:15:33.312" v="8357" actId="26606"/>
          <ac:spMkLst>
            <pc:docMk/>
            <pc:sldMk cId="1282989023" sldId="275"/>
            <ac:spMk id="40" creationId="{38FAA1A1-D861-433F-88FA-1E9D6FD31D11}"/>
          </ac:spMkLst>
        </pc:spChg>
        <pc:spChg chg="add del">
          <ac:chgData name="Narcaine 13" userId="7f7142efcc06689c" providerId="LiveId" clId="{E45BD562-DD25-4257-8169-CFB65139E6F4}" dt="2024-10-22T01:14:44.980" v="8341" actId="26606"/>
          <ac:spMkLst>
            <pc:docMk/>
            <pc:sldMk cId="1282989023" sldId="275"/>
            <ac:spMk id="41" creationId="{203CBE6E-E6B2-417D-A61A-D5F70F02A402}"/>
          </ac:spMkLst>
        </pc:spChg>
        <pc:spChg chg="add del">
          <ac:chgData name="Narcaine 13" userId="7f7142efcc06689c" providerId="LiveId" clId="{E45BD562-DD25-4257-8169-CFB65139E6F4}" dt="2024-10-22T01:14:44.980" v="8341" actId="26606"/>
          <ac:spMkLst>
            <pc:docMk/>
            <pc:sldMk cId="1282989023" sldId="275"/>
            <ac:spMk id="42" creationId="{1466BE98-0341-4CFA-8601-3E68FB730704}"/>
          </ac:spMkLst>
        </pc:spChg>
        <pc:spChg chg="add del">
          <ac:chgData name="Narcaine 13" userId="7f7142efcc06689c" providerId="LiveId" clId="{E45BD562-DD25-4257-8169-CFB65139E6F4}" dt="2024-10-22T01:14:44.980" v="8341" actId="26606"/>
          <ac:spMkLst>
            <pc:docMk/>
            <pc:sldMk cId="1282989023" sldId="275"/>
            <ac:spMk id="43" creationId="{663E89A1-984A-4500-9453-4203AD1B83BE}"/>
          </ac:spMkLst>
        </pc:spChg>
        <pc:spChg chg="add del">
          <ac:chgData name="Narcaine 13" userId="7f7142efcc06689c" providerId="LiveId" clId="{E45BD562-DD25-4257-8169-CFB65139E6F4}" dt="2024-10-22T01:14:44.980" v="8341" actId="26606"/>
          <ac:spMkLst>
            <pc:docMk/>
            <pc:sldMk cId="1282989023" sldId="275"/>
            <ac:spMk id="44" creationId="{B3FD642B-C569-4ABB-AE20-EFA6BC995903}"/>
          </ac:spMkLst>
        </pc:spChg>
        <pc:spChg chg="add del">
          <ac:chgData name="Narcaine 13" userId="7f7142efcc06689c" providerId="LiveId" clId="{E45BD562-DD25-4257-8169-CFB65139E6F4}" dt="2024-10-22T01:14:44.980" v="8341" actId="26606"/>
          <ac:spMkLst>
            <pc:docMk/>
            <pc:sldMk cId="1282989023" sldId="275"/>
            <ac:spMk id="45" creationId="{AA92FED3-1F18-4138-B4E4-627D78B00203}"/>
          </ac:spMkLst>
        </pc:spChg>
        <pc:spChg chg="add del">
          <ac:chgData name="Narcaine 13" userId="7f7142efcc06689c" providerId="LiveId" clId="{E45BD562-DD25-4257-8169-CFB65139E6F4}" dt="2024-10-22T01:14:46.729" v="8343" actId="26606"/>
          <ac:spMkLst>
            <pc:docMk/>
            <pc:sldMk cId="1282989023" sldId="275"/>
            <ac:spMk id="47" creationId="{A7AE9375-4664-4DB2-922D-2782A6E439AC}"/>
          </ac:spMkLst>
        </pc:spChg>
        <pc:spChg chg="add del">
          <ac:chgData name="Narcaine 13" userId="7f7142efcc06689c" providerId="LiveId" clId="{E45BD562-DD25-4257-8169-CFB65139E6F4}" dt="2024-10-22T01:14:46.729" v="8343" actId="26606"/>
          <ac:spMkLst>
            <pc:docMk/>
            <pc:sldMk cId="1282989023" sldId="275"/>
            <ac:spMk id="49" creationId="{9DD005C1-8C51-42D6-9BEE-B9B83849743D}"/>
          </ac:spMkLst>
        </pc:spChg>
        <pc:spChg chg="add del">
          <ac:chgData name="Narcaine 13" userId="7f7142efcc06689c" providerId="LiveId" clId="{E45BD562-DD25-4257-8169-CFB65139E6F4}" dt="2024-10-22T01:14:56.852" v="8345" actId="26606"/>
          <ac:spMkLst>
            <pc:docMk/>
            <pc:sldMk cId="1282989023" sldId="275"/>
            <ac:spMk id="51" creationId="{A61E7EDE-CB4A-402F-B0FB-8640C3589105}"/>
          </ac:spMkLst>
        </pc:spChg>
        <pc:spChg chg="add del">
          <ac:chgData name="Narcaine 13" userId="7f7142efcc06689c" providerId="LiveId" clId="{E45BD562-DD25-4257-8169-CFB65139E6F4}" dt="2024-10-22T01:14:56.852" v="8345" actId="26606"/>
          <ac:spMkLst>
            <pc:docMk/>
            <pc:sldMk cId="1282989023" sldId="275"/>
            <ac:spMk id="52" creationId="{6C2BBEB8-4077-499F-80FD-AA9827A8D8B7}"/>
          </ac:spMkLst>
        </pc:spChg>
        <pc:spChg chg="add del">
          <ac:chgData name="Narcaine 13" userId="7f7142efcc06689c" providerId="LiveId" clId="{E45BD562-DD25-4257-8169-CFB65139E6F4}" dt="2024-10-22T01:14:56.852" v="8345" actId="26606"/>
          <ac:spMkLst>
            <pc:docMk/>
            <pc:sldMk cId="1282989023" sldId="275"/>
            <ac:spMk id="53" creationId="{6F3B7728-0C26-4662-B285-85C645523C10}"/>
          </ac:spMkLst>
        </pc:spChg>
        <pc:spChg chg="add del">
          <ac:chgData name="Narcaine 13" userId="7f7142efcc06689c" providerId="LiveId" clId="{E45BD562-DD25-4257-8169-CFB65139E6F4}" dt="2024-10-22T01:14:56.852" v="8345" actId="26606"/>
          <ac:spMkLst>
            <pc:docMk/>
            <pc:sldMk cId="1282989023" sldId="275"/>
            <ac:spMk id="54" creationId="{28C367AD-9838-470A-87EF-678609CC8692}"/>
          </ac:spMkLst>
        </pc:spChg>
        <pc:spChg chg="add del">
          <ac:chgData name="Narcaine 13" userId="7f7142efcc06689c" providerId="LiveId" clId="{E45BD562-DD25-4257-8169-CFB65139E6F4}" dt="2024-10-22T01:14:56.852" v="8345" actId="26606"/>
          <ac:spMkLst>
            <pc:docMk/>
            <pc:sldMk cId="1282989023" sldId="275"/>
            <ac:spMk id="55" creationId="{B0CF1642-4E76-4223-A010-6334380A22EA}"/>
          </ac:spMkLst>
        </pc:spChg>
        <pc:spChg chg="add del">
          <ac:chgData name="Narcaine 13" userId="7f7142efcc06689c" providerId="LiveId" clId="{E45BD562-DD25-4257-8169-CFB65139E6F4}" dt="2024-10-22T01:15:00.152" v="8347" actId="26606"/>
          <ac:spMkLst>
            <pc:docMk/>
            <pc:sldMk cId="1282989023" sldId="275"/>
            <ac:spMk id="57" creationId="{3ECBE1F1-D69B-4AFA-ABD5-8E41720EF6DE}"/>
          </ac:spMkLst>
        </pc:spChg>
        <pc:spChg chg="add del">
          <ac:chgData name="Narcaine 13" userId="7f7142efcc06689c" providerId="LiveId" clId="{E45BD562-DD25-4257-8169-CFB65139E6F4}" dt="2024-10-22T01:15:00.152" v="8347" actId="26606"/>
          <ac:spMkLst>
            <pc:docMk/>
            <pc:sldMk cId="1282989023" sldId="275"/>
            <ac:spMk id="59" creationId="{603A6265-E10C-4B85-9C20-E75FCAF9CC63}"/>
          </ac:spMkLst>
        </pc:spChg>
        <pc:spChg chg="add del">
          <ac:chgData name="Narcaine 13" userId="7f7142efcc06689c" providerId="LiveId" clId="{E45BD562-DD25-4257-8169-CFB65139E6F4}" dt="2024-10-22T01:15:07.141" v="8349" actId="26606"/>
          <ac:spMkLst>
            <pc:docMk/>
            <pc:sldMk cId="1282989023" sldId="275"/>
            <ac:spMk id="61" creationId="{C3896A03-3945-419A-B66B-4EE266EDD152}"/>
          </ac:spMkLst>
        </pc:spChg>
        <pc:spChg chg="add del">
          <ac:chgData name="Narcaine 13" userId="7f7142efcc06689c" providerId="LiveId" clId="{E45BD562-DD25-4257-8169-CFB65139E6F4}" dt="2024-10-22T01:15:07.141" v="8349" actId="26606"/>
          <ac:spMkLst>
            <pc:docMk/>
            <pc:sldMk cId="1282989023" sldId="275"/>
            <ac:spMk id="62" creationId="{B34F5AD2-EDBD-4BBD-A55C-EAFFD0C7097A}"/>
          </ac:spMkLst>
        </pc:spChg>
        <pc:spChg chg="add del">
          <ac:chgData name="Narcaine 13" userId="7f7142efcc06689c" providerId="LiveId" clId="{E45BD562-DD25-4257-8169-CFB65139E6F4}" dt="2024-10-22T01:15:07.141" v="8349" actId="26606"/>
          <ac:spMkLst>
            <pc:docMk/>
            <pc:sldMk cId="1282989023" sldId="275"/>
            <ac:spMk id="63" creationId="{B8EAE243-3A9F-4A46-B0D9-04C723A8A1BD}"/>
          </ac:spMkLst>
        </pc:spChg>
        <pc:spChg chg="add del">
          <ac:chgData name="Narcaine 13" userId="7f7142efcc06689c" providerId="LiveId" clId="{E45BD562-DD25-4257-8169-CFB65139E6F4}" dt="2024-10-22T01:15:11.899" v="8351" actId="26606"/>
          <ac:spMkLst>
            <pc:docMk/>
            <pc:sldMk cId="1282989023" sldId="275"/>
            <ac:spMk id="65" creationId="{2C61293E-6EBE-43EF-A52C-9BEBFD7679D4}"/>
          </ac:spMkLst>
        </pc:spChg>
        <pc:spChg chg="add del">
          <ac:chgData name="Narcaine 13" userId="7f7142efcc06689c" providerId="LiveId" clId="{E45BD562-DD25-4257-8169-CFB65139E6F4}" dt="2024-10-22T01:15:11.899" v="8351" actId="26606"/>
          <ac:spMkLst>
            <pc:docMk/>
            <pc:sldMk cId="1282989023" sldId="275"/>
            <ac:spMk id="67" creationId="{3FCFB1DE-0B7E-48CC-BA90-B2AB0889F9D6}"/>
          </ac:spMkLst>
        </pc:spChg>
        <pc:spChg chg="add del">
          <ac:chgData name="Narcaine 13" userId="7f7142efcc06689c" providerId="LiveId" clId="{E45BD562-DD25-4257-8169-CFB65139E6F4}" dt="2024-10-22T01:15:33.312" v="8357" actId="26606"/>
          <ac:spMkLst>
            <pc:docMk/>
            <pc:sldMk cId="1282989023" sldId="275"/>
            <ac:spMk id="69" creationId="{09588DA8-065E-4F6F-8EFD-43104AB2E0CF}"/>
          </ac:spMkLst>
        </pc:spChg>
        <pc:spChg chg="add del">
          <ac:chgData name="Narcaine 13" userId="7f7142efcc06689c" providerId="LiveId" clId="{E45BD562-DD25-4257-8169-CFB65139E6F4}" dt="2024-10-22T01:15:33.312" v="8357" actId="26606"/>
          <ac:spMkLst>
            <pc:docMk/>
            <pc:sldMk cId="1282989023" sldId="275"/>
            <ac:spMk id="70" creationId="{C4285719-470E-454C-AF62-8323075F1F5B}"/>
          </ac:spMkLst>
        </pc:spChg>
        <pc:spChg chg="add del">
          <ac:chgData name="Narcaine 13" userId="7f7142efcc06689c" providerId="LiveId" clId="{E45BD562-DD25-4257-8169-CFB65139E6F4}" dt="2024-10-22T01:15:33.312" v="8357" actId="26606"/>
          <ac:spMkLst>
            <pc:docMk/>
            <pc:sldMk cId="1282989023" sldId="275"/>
            <ac:spMk id="71" creationId="{CD9FE4EF-C4D8-49A0-B2FF-81D8DB7D8A24}"/>
          </ac:spMkLst>
        </pc:spChg>
        <pc:spChg chg="add del">
          <ac:chgData name="Narcaine 13" userId="7f7142efcc06689c" providerId="LiveId" clId="{E45BD562-DD25-4257-8169-CFB65139E6F4}" dt="2024-10-22T01:15:33.312" v="8357" actId="26606"/>
          <ac:spMkLst>
            <pc:docMk/>
            <pc:sldMk cId="1282989023" sldId="275"/>
            <ac:spMk id="72" creationId="{4300840D-0A0B-4512-BACA-B439D5B9C57C}"/>
          </ac:spMkLst>
        </pc:spChg>
        <pc:spChg chg="add del">
          <ac:chgData name="Narcaine 13" userId="7f7142efcc06689c" providerId="LiveId" clId="{E45BD562-DD25-4257-8169-CFB65139E6F4}" dt="2024-10-22T01:15:33.312" v="8357" actId="26606"/>
          <ac:spMkLst>
            <pc:docMk/>
            <pc:sldMk cId="1282989023" sldId="275"/>
            <ac:spMk id="73" creationId="{D2B78728-A580-49A7-84F9-6EF6F583ADE0}"/>
          </ac:spMkLst>
        </pc:spChg>
        <pc:spChg chg="add del">
          <ac:chgData name="Narcaine 13" userId="7f7142efcc06689c" providerId="LiveId" clId="{E45BD562-DD25-4257-8169-CFB65139E6F4}" dt="2024-10-22T01:15:33.312" v="8357" actId="26606"/>
          <ac:spMkLst>
            <pc:docMk/>
            <pc:sldMk cId="1282989023" sldId="275"/>
            <ac:spMk id="74" creationId="{8D71EDA1-87BF-4D5D-AB79-F346FD19278A}"/>
          </ac:spMkLst>
        </pc:spChg>
        <pc:spChg chg="add del">
          <ac:chgData name="Narcaine 13" userId="7f7142efcc06689c" providerId="LiveId" clId="{E45BD562-DD25-4257-8169-CFB65139E6F4}" dt="2024-10-22T01:15:33.297" v="8356" actId="26606"/>
          <ac:spMkLst>
            <pc:docMk/>
            <pc:sldMk cId="1282989023" sldId="275"/>
            <ac:spMk id="80" creationId="{E51BA4DF-2BD4-4EC2-B1DB-B27C8AC71864}"/>
          </ac:spMkLst>
        </pc:spChg>
        <pc:spChg chg="add del">
          <ac:chgData name="Narcaine 13" userId="7f7142efcc06689c" providerId="LiveId" clId="{E45BD562-DD25-4257-8169-CFB65139E6F4}" dt="2024-10-22T01:15:35.037" v="8359"/>
          <ac:spMkLst>
            <pc:docMk/>
            <pc:sldMk cId="1282989023" sldId="275"/>
            <ac:spMk id="82" creationId="{CD84038B-4A56-439B-A184-79B2D4506692}"/>
          </ac:spMkLst>
        </pc:spChg>
        <pc:spChg chg="add del">
          <ac:chgData name="Narcaine 13" userId="7f7142efcc06689c" providerId="LiveId" clId="{E45BD562-DD25-4257-8169-CFB65139E6F4}" dt="2024-10-22T01:15:35.037" v="8359"/>
          <ac:spMkLst>
            <pc:docMk/>
            <pc:sldMk cId="1282989023" sldId="275"/>
            <ac:spMk id="83" creationId="{815520DB-F960-4775-B29C-691D6E65A3E3}"/>
          </ac:spMkLst>
        </pc:spChg>
        <pc:spChg chg="add del">
          <ac:chgData name="Narcaine 13" userId="7f7142efcc06689c" providerId="LiveId" clId="{E45BD562-DD25-4257-8169-CFB65139E6F4}" dt="2024-10-22T01:15:35.037" v="8359"/>
          <ac:spMkLst>
            <pc:docMk/>
            <pc:sldMk cId="1282989023" sldId="275"/>
            <ac:spMk id="84" creationId="{4F96EE13-2C4D-4262-812E-DDE5FC35F0AD}"/>
          </ac:spMkLst>
        </pc:spChg>
        <pc:picChg chg="add del">
          <ac:chgData name="Narcaine 13" userId="7f7142efcc06689c" providerId="LiveId" clId="{E45BD562-DD25-4257-8169-CFB65139E6F4}" dt="2024-10-22T01:14:01.295" v="8328" actId="26606"/>
          <ac:picMkLst>
            <pc:docMk/>
            <pc:sldMk cId="1282989023" sldId="275"/>
            <ac:picMk id="8" creationId="{0352E443-00A9-0A9C-6832-24E72E8A3D35}"/>
          </ac:picMkLst>
        </pc:picChg>
        <pc:picChg chg="add del">
          <ac:chgData name="Narcaine 13" userId="7f7142efcc06689c" providerId="LiveId" clId="{E45BD562-DD25-4257-8169-CFB65139E6F4}" dt="2024-10-22T01:14:04.072" v="8330" actId="26606"/>
          <ac:picMkLst>
            <pc:docMk/>
            <pc:sldMk cId="1282989023" sldId="275"/>
            <ac:picMk id="18" creationId="{38DB081E-7958-D627-333F-BB1676F99FC6}"/>
          </ac:picMkLst>
        </pc:picChg>
        <pc:picChg chg="add del">
          <ac:chgData name="Narcaine 13" userId="7f7142efcc06689c" providerId="LiveId" clId="{E45BD562-DD25-4257-8169-CFB65139E6F4}" dt="2024-10-22T01:14:20.698" v="8335" actId="26606"/>
          <ac:picMkLst>
            <pc:docMk/>
            <pc:sldMk cId="1282989023" sldId="275"/>
            <ac:picMk id="27" creationId="{61152C1A-D975-44D8-BCB2-105DD2893964}"/>
          </ac:picMkLst>
        </pc:picChg>
        <pc:picChg chg="add del">
          <ac:chgData name="Narcaine 13" userId="7f7142efcc06689c" providerId="LiveId" clId="{E45BD562-DD25-4257-8169-CFB65139E6F4}" dt="2024-10-22T01:14:22.630" v="8337" actId="26606"/>
          <ac:picMkLst>
            <pc:docMk/>
            <pc:sldMk cId="1282989023" sldId="275"/>
            <ac:picMk id="36" creationId="{CB858D18-9460-2798-418A-E0254A1D674D}"/>
          </ac:picMkLst>
        </pc:picChg>
        <pc:picChg chg="add del">
          <ac:chgData name="Narcaine 13" userId="7f7142efcc06689c" providerId="LiveId" clId="{E45BD562-DD25-4257-8169-CFB65139E6F4}" dt="2024-10-22T01:15:00.152" v="8347" actId="26606"/>
          <ac:picMkLst>
            <pc:docMk/>
            <pc:sldMk cId="1282989023" sldId="275"/>
            <ac:picMk id="58" creationId="{D494C163-7F84-9091-3B67-16F0E5CF30C2}"/>
          </ac:picMkLst>
        </pc:picChg>
        <pc:picChg chg="add del">
          <ac:chgData name="Narcaine 13" userId="7f7142efcc06689c" providerId="LiveId" clId="{E45BD562-DD25-4257-8169-CFB65139E6F4}" dt="2024-10-22T01:15:11.899" v="8351" actId="26606"/>
          <ac:picMkLst>
            <pc:docMk/>
            <pc:sldMk cId="1282989023" sldId="275"/>
            <ac:picMk id="66" creationId="{CB858D18-9460-2798-418A-E0254A1D674D}"/>
          </ac:picMkLst>
        </pc:picChg>
        <pc:picChg chg="add del">
          <ac:chgData name="Narcaine 13" userId="7f7142efcc06689c" providerId="LiveId" clId="{E45BD562-DD25-4257-8169-CFB65139E6F4}" dt="2024-10-22T01:15:33.297" v="8356" actId="26606"/>
          <ac:picMkLst>
            <pc:docMk/>
            <pc:sldMk cId="1282989023" sldId="275"/>
            <ac:picMk id="76" creationId="{79C705EE-A160-FEF3-9A9C-19155525ECB7}"/>
          </ac:picMkLst>
        </pc:picChg>
        <pc:picChg chg="add">
          <ac:chgData name="Narcaine 13" userId="7f7142efcc06689c" providerId="LiveId" clId="{E45BD562-DD25-4257-8169-CFB65139E6F4}" dt="2024-10-22T01:15:33.312" v="8357" actId="26606"/>
          <ac:picMkLst>
            <pc:docMk/>
            <pc:sldMk cId="1282989023" sldId="275"/>
            <ac:picMk id="85" creationId="{6550BE89-1594-81F9-8923-9DCC1EB933E0}"/>
          </ac:picMkLst>
        </pc:picChg>
        <pc:cxnChg chg="add del">
          <ac:chgData name="Narcaine 13" userId="7f7142efcc06689c" providerId="LiveId" clId="{E45BD562-DD25-4257-8169-CFB65139E6F4}" dt="2024-10-22T01:14:46.729" v="8343" actId="26606"/>
          <ac:cxnSpMkLst>
            <pc:docMk/>
            <pc:sldMk cId="1282989023" sldId="275"/>
            <ac:cxnSpMk id="48" creationId="{EE504C98-6397-41C1-A8D8-2D9C4ED307E0}"/>
          </ac:cxnSpMkLst>
        </pc:cxnChg>
      </pc:sldChg>
      <pc:sldChg chg="addSp delSp modSp add mod modTransition setBg">
        <pc:chgData name="Narcaine 13" userId="7f7142efcc06689c" providerId="LiveId" clId="{E45BD562-DD25-4257-8169-CFB65139E6F4}" dt="2024-10-22T01:41:58.667" v="8719"/>
        <pc:sldMkLst>
          <pc:docMk/>
          <pc:sldMk cId="3618526692" sldId="276"/>
        </pc:sldMkLst>
        <pc:spChg chg="del mod">
          <ac:chgData name="Narcaine 13" userId="7f7142efcc06689c" providerId="LiveId" clId="{E45BD562-DD25-4257-8169-CFB65139E6F4}" dt="2024-10-22T01:16:19.814" v="8370" actId="478"/>
          <ac:spMkLst>
            <pc:docMk/>
            <pc:sldMk cId="3618526692" sldId="276"/>
            <ac:spMk id="2" creationId="{04BCA5C5-27ED-7126-508C-4B468287FC82}"/>
          </ac:spMkLst>
        </pc:spChg>
        <pc:spChg chg="del mod">
          <ac:chgData name="Narcaine 13" userId="7f7142efcc06689c" providerId="LiveId" clId="{E45BD562-DD25-4257-8169-CFB65139E6F4}" dt="2024-10-22T01:16:17.225" v="8369" actId="478"/>
          <ac:spMkLst>
            <pc:docMk/>
            <pc:sldMk cId="3618526692" sldId="276"/>
            <ac:spMk id="4" creationId="{27139E6A-0F24-A80A-A5B7-9D175AD35744}"/>
          </ac:spMkLst>
        </pc:spChg>
        <pc:spChg chg="mod ord">
          <ac:chgData name="Narcaine 13" userId="7f7142efcc06689c" providerId="LiveId" clId="{E45BD562-DD25-4257-8169-CFB65139E6F4}" dt="2024-10-22T01:19:14.875" v="8416" actId="12"/>
          <ac:spMkLst>
            <pc:docMk/>
            <pc:sldMk cId="3618526692" sldId="276"/>
            <ac:spMk id="5" creationId="{FADDAB32-E602-42AB-85E5-81A683738955}"/>
          </ac:spMkLst>
        </pc:spChg>
        <pc:spChg chg="del mod">
          <ac:chgData name="Narcaine 13" userId="7f7142efcc06689c" providerId="LiveId" clId="{E45BD562-DD25-4257-8169-CFB65139E6F4}" dt="2024-10-22T01:16:14.024" v="8368" actId="478"/>
          <ac:spMkLst>
            <pc:docMk/>
            <pc:sldMk cId="3618526692" sldId="276"/>
            <ac:spMk id="6" creationId="{56CE242A-2B6F-714F-9BE1-3A01D86FDCBD}"/>
          </ac:spMkLst>
        </pc:spChg>
        <pc:spChg chg="mod ord">
          <ac:chgData name="Narcaine 13" userId="7f7142efcc06689c" providerId="LiveId" clId="{E45BD562-DD25-4257-8169-CFB65139E6F4}" dt="2024-10-22T01:19:27.158" v="8417" actId="113"/>
          <ac:spMkLst>
            <pc:docMk/>
            <pc:sldMk cId="3618526692" sldId="276"/>
            <ac:spMk id="7" creationId="{12570DED-E942-4274-A5C5-61D0403EDC64}"/>
          </ac:spMkLst>
        </pc:spChg>
        <pc:spChg chg="add">
          <ac:chgData name="Narcaine 13" userId="7f7142efcc06689c" providerId="LiveId" clId="{E45BD562-DD25-4257-8169-CFB65139E6F4}" dt="2024-10-22T01:17:14.180" v="8381" actId="26606"/>
          <ac:spMkLst>
            <pc:docMk/>
            <pc:sldMk cId="3618526692" sldId="276"/>
            <ac:spMk id="11" creationId="{A93A089E-0A16-452C-B341-0F769780D262}"/>
          </ac:spMkLst>
        </pc:spChg>
        <pc:spChg chg="add del">
          <ac:chgData name="Narcaine 13" userId="7f7142efcc06689c" providerId="LiveId" clId="{E45BD562-DD25-4257-8169-CFB65139E6F4}" dt="2024-10-22T01:16:45.385" v="8372" actId="26606"/>
          <ac:spMkLst>
            <pc:docMk/>
            <pc:sldMk cId="3618526692" sldId="276"/>
            <ac:spMk id="14" creationId="{A93A089E-0A16-452C-B341-0F769780D262}"/>
          </ac:spMkLst>
        </pc:spChg>
        <pc:spChg chg="add del">
          <ac:chgData name="Narcaine 13" userId="7f7142efcc06689c" providerId="LiveId" clId="{E45BD562-DD25-4257-8169-CFB65139E6F4}" dt="2024-10-22T01:16:51.914" v="8374" actId="26606"/>
          <ac:spMkLst>
            <pc:docMk/>
            <pc:sldMk cId="3618526692" sldId="276"/>
            <ac:spMk id="16" creationId="{AA047838-7F9E-43CF-A116-26E7AAA8F842}"/>
          </ac:spMkLst>
        </pc:spChg>
        <pc:picChg chg="mod ord">
          <ac:chgData name="Narcaine 13" userId="7f7142efcc06689c" providerId="LiveId" clId="{E45BD562-DD25-4257-8169-CFB65139E6F4}" dt="2024-10-22T01:17:14.180" v="8381" actId="26606"/>
          <ac:picMkLst>
            <pc:docMk/>
            <pc:sldMk cId="3618526692" sldId="276"/>
            <ac:picMk id="9" creationId="{F10E624B-D33E-DD5E-E141-6548E6F34E73}"/>
          </ac:picMkLst>
        </pc:picChg>
      </pc:sldChg>
      <pc:sldChg chg="delSp modSp add mod modTransition">
        <pc:chgData name="Narcaine 13" userId="7f7142efcc06689c" providerId="LiveId" clId="{E45BD562-DD25-4257-8169-CFB65139E6F4}" dt="2024-10-22T01:41:58.667" v="8719"/>
        <pc:sldMkLst>
          <pc:docMk/>
          <pc:sldMk cId="2667366475" sldId="277"/>
        </pc:sldMkLst>
        <pc:spChg chg="del mod">
          <ac:chgData name="Narcaine 13" userId="7f7142efcc06689c" providerId="LiveId" clId="{E45BD562-DD25-4257-8169-CFB65139E6F4}" dt="2024-10-22T01:19:49.544" v="8420" actId="478"/>
          <ac:spMkLst>
            <pc:docMk/>
            <pc:sldMk cId="2667366475" sldId="277"/>
            <ac:spMk id="2" creationId="{C3069626-EABF-32AC-AB6F-784282B9E54E}"/>
          </ac:spMkLst>
        </pc:spChg>
        <pc:spChg chg="mod">
          <ac:chgData name="Narcaine 13" userId="7f7142efcc06689c" providerId="LiveId" clId="{E45BD562-DD25-4257-8169-CFB65139E6F4}" dt="2024-10-22T01:20:11.155" v="8426" actId="1076"/>
          <ac:spMkLst>
            <pc:docMk/>
            <pc:sldMk cId="2667366475" sldId="277"/>
            <ac:spMk id="3" creationId="{00000000-0000-0000-0000-000000000000}"/>
          </ac:spMkLst>
        </pc:spChg>
        <pc:spChg chg="del mod">
          <ac:chgData name="Narcaine 13" userId="7f7142efcc06689c" providerId="LiveId" clId="{E45BD562-DD25-4257-8169-CFB65139E6F4}" dt="2024-10-22T01:19:53.709" v="8421" actId="478"/>
          <ac:spMkLst>
            <pc:docMk/>
            <pc:sldMk cId="2667366475" sldId="277"/>
            <ac:spMk id="4" creationId="{7002AFE6-AF6D-E099-9162-C9748546B770}"/>
          </ac:spMkLst>
        </pc:spChg>
        <pc:spChg chg="mod">
          <ac:chgData name="Narcaine 13" userId="7f7142efcc06689c" providerId="LiveId" clId="{E45BD562-DD25-4257-8169-CFB65139E6F4}" dt="2024-10-22T01:03:52.527" v="8158" actId="1076"/>
          <ac:spMkLst>
            <pc:docMk/>
            <pc:sldMk cId="2667366475" sldId="277"/>
            <ac:spMk id="5" creationId="{4DF24D2C-D048-C4EB-9E56-2CBB4B99723D}"/>
          </ac:spMkLst>
        </pc:spChg>
        <pc:spChg chg="del mod">
          <ac:chgData name="Narcaine 13" userId="7f7142efcc06689c" providerId="LiveId" clId="{E45BD562-DD25-4257-8169-CFB65139E6F4}" dt="2024-10-22T01:19:56.601" v="8422" actId="478"/>
          <ac:spMkLst>
            <pc:docMk/>
            <pc:sldMk cId="2667366475" sldId="277"/>
            <ac:spMk id="6" creationId="{BB08A437-844B-0A46-D1CA-11669E663E35}"/>
          </ac:spMkLst>
        </pc:spChg>
      </pc:sldChg>
      <pc:sldChg chg="delSp modSp add mod modTransition">
        <pc:chgData name="Narcaine 13" userId="7f7142efcc06689c" providerId="LiveId" clId="{E45BD562-DD25-4257-8169-CFB65139E6F4}" dt="2024-10-22T01:41:58.667" v="8719"/>
        <pc:sldMkLst>
          <pc:docMk/>
          <pc:sldMk cId="967762576" sldId="278"/>
        </pc:sldMkLst>
        <pc:spChg chg="del mod">
          <ac:chgData name="Narcaine 13" userId="7f7142efcc06689c" providerId="LiveId" clId="{E45BD562-DD25-4257-8169-CFB65139E6F4}" dt="2024-10-22T01:20:24.450" v="8427" actId="478"/>
          <ac:spMkLst>
            <pc:docMk/>
            <pc:sldMk cId="967762576" sldId="278"/>
            <ac:spMk id="2" creationId="{7A68853A-58FE-2C87-C02E-B9B17C588163}"/>
          </ac:spMkLst>
        </pc:spChg>
        <pc:spChg chg="mod">
          <ac:chgData name="Narcaine 13" userId="7f7142efcc06689c" providerId="LiveId" clId="{E45BD562-DD25-4257-8169-CFB65139E6F4}" dt="2024-10-22T01:26:34.672" v="8523" actId="1076"/>
          <ac:spMkLst>
            <pc:docMk/>
            <pc:sldMk cId="967762576" sldId="278"/>
            <ac:spMk id="3" creationId="{00000000-0000-0000-0000-000000000000}"/>
          </ac:spMkLst>
        </pc:spChg>
        <pc:spChg chg="del mod">
          <ac:chgData name="Narcaine 13" userId="7f7142efcc06689c" providerId="LiveId" clId="{E45BD562-DD25-4257-8169-CFB65139E6F4}" dt="2024-10-22T01:20:32.764" v="8429" actId="478"/>
          <ac:spMkLst>
            <pc:docMk/>
            <pc:sldMk cId="967762576" sldId="278"/>
            <ac:spMk id="4" creationId="{72DC67F2-731F-732D-B774-A2DCBEC0C98F}"/>
          </ac:spMkLst>
        </pc:spChg>
        <pc:spChg chg="mod">
          <ac:chgData name="Narcaine 13" userId="7f7142efcc06689c" providerId="LiveId" clId="{E45BD562-DD25-4257-8169-CFB65139E6F4}" dt="2024-10-22T01:03:57.970" v="8159" actId="1076"/>
          <ac:spMkLst>
            <pc:docMk/>
            <pc:sldMk cId="967762576" sldId="278"/>
            <ac:spMk id="5" creationId="{1193519C-E967-AFFC-890F-1A4A411A9C15}"/>
          </ac:spMkLst>
        </pc:spChg>
        <pc:spChg chg="del mod">
          <ac:chgData name="Narcaine 13" userId="7f7142efcc06689c" providerId="LiveId" clId="{E45BD562-DD25-4257-8169-CFB65139E6F4}" dt="2024-10-22T01:20:28.477" v="8428" actId="478"/>
          <ac:spMkLst>
            <pc:docMk/>
            <pc:sldMk cId="967762576" sldId="278"/>
            <ac:spMk id="6" creationId="{752DBF99-4635-D8FC-CDF4-C74A42169015}"/>
          </ac:spMkLst>
        </pc:spChg>
      </pc:sldChg>
      <pc:sldChg chg="add del">
        <pc:chgData name="Narcaine 13" userId="7f7142efcc06689c" providerId="LiveId" clId="{E45BD562-DD25-4257-8169-CFB65139E6F4}" dt="2024-10-21T23:18:40.939" v="82" actId="47"/>
        <pc:sldMkLst>
          <pc:docMk/>
          <pc:sldMk cId="4151429948" sldId="278"/>
        </pc:sldMkLst>
      </pc:sldChg>
      <pc:sldChg chg="delSp modSp add mod modTransition setBg">
        <pc:chgData name="Narcaine 13" userId="7f7142efcc06689c" providerId="LiveId" clId="{E45BD562-DD25-4257-8169-CFB65139E6F4}" dt="2024-10-22T01:41:58.667" v="8719"/>
        <pc:sldMkLst>
          <pc:docMk/>
          <pc:sldMk cId="1418469097" sldId="279"/>
        </pc:sldMkLst>
        <pc:spChg chg="del mod">
          <ac:chgData name="Narcaine 13" userId="7f7142efcc06689c" providerId="LiveId" clId="{E45BD562-DD25-4257-8169-CFB65139E6F4}" dt="2024-10-22T01:21:25.846" v="8441" actId="478"/>
          <ac:spMkLst>
            <pc:docMk/>
            <pc:sldMk cId="1418469097" sldId="279"/>
            <ac:spMk id="2" creationId="{04BCA5C5-27ED-7126-508C-4B468287FC82}"/>
          </ac:spMkLst>
        </pc:spChg>
        <pc:spChg chg="del mod">
          <ac:chgData name="Narcaine 13" userId="7f7142efcc06689c" providerId="LiveId" clId="{E45BD562-DD25-4257-8169-CFB65139E6F4}" dt="2024-10-22T01:21:22.992" v="8440" actId="478"/>
          <ac:spMkLst>
            <pc:docMk/>
            <pc:sldMk cId="1418469097" sldId="279"/>
            <ac:spMk id="4" creationId="{27139E6A-0F24-A80A-A5B7-9D175AD35744}"/>
          </ac:spMkLst>
        </pc:spChg>
        <pc:spChg chg="mod ord">
          <ac:chgData name="Narcaine 13" userId="7f7142efcc06689c" providerId="LiveId" clId="{E45BD562-DD25-4257-8169-CFB65139E6F4}" dt="2024-10-22T01:21:54.498" v="8445" actId="404"/>
          <ac:spMkLst>
            <pc:docMk/>
            <pc:sldMk cId="1418469097" sldId="279"/>
            <ac:spMk id="5" creationId="{FADDAB32-E602-42AB-85E5-81A683738955}"/>
          </ac:spMkLst>
        </pc:spChg>
        <pc:spChg chg="del mod">
          <ac:chgData name="Narcaine 13" userId="7f7142efcc06689c" providerId="LiveId" clId="{E45BD562-DD25-4257-8169-CFB65139E6F4}" dt="2024-10-22T01:21:20.092" v="8439" actId="478"/>
          <ac:spMkLst>
            <pc:docMk/>
            <pc:sldMk cId="1418469097" sldId="279"/>
            <ac:spMk id="6" creationId="{56CE242A-2B6F-714F-9BE1-3A01D86FDCBD}"/>
          </ac:spMkLst>
        </pc:spChg>
        <pc:spChg chg="mod">
          <ac:chgData name="Narcaine 13" userId="7f7142efcc06689c" providerId="LiveId" clId="{E45BD562-DD25-4257-8169-CFB65139E6F4}" dt="2024-10-22T01:21:59.005" v="8446" actId="113"/>
          <ac:spMkLst>
            <pc:docMk/>
            <pc:sldMk cId="1418469097" sldId="279"/>
            <ac:spMk id="7" creationId="{12570DED-E942-4274-A5C5-61D0403EDC64}"/>
          </ac:spMkLst>
        </pc:spChg>
        <pc:picChg chg="mod ord modCrop">
          <ac:chgData name="Narcaine 13" userId="7f7142efcc06689c" providerId="LiveId" clId="{E45BD562-DD25-4257-8169-CFB65139E6F4}" dt="2024-10-22T01:22:07.222" v="8447" actId="14100"/>
          <ac:picMkLst>
            <pc:docMk/>
            <pc:sldMk cId="1418469097" sldId="279"/>
            <ac:picMk id="9" creationId="{20F6EDBB-6545-BABA-56BB-DB1D54621C5A}"/>
          </ac:picMkLst>
        </pc:picChg>
      </pc:sldChg>
      <pc:sldChg chg="delSp modSp add mod modTransition setBg">
        <pc:chgData name="Narcaine 13" userId="7f7142efcc06689c" providerId="LiveId" clId="{E45BD562-DD25-4257-8169-CFB65139E6F4}" dt="2024-10-22T01:41:58.667" v="8719"/>
        <pc:sldMkLst>
          <pc:docMk/>
          <pc:sldMk cId="3290641161" sldId="280"/>
        </pc:sldMkLst>
        <pc:spChg chg="del mod">
          <ac:chgData name="Narcaine 13" userId="7f7142efcc06689c" providerId="LiveId" clId="{E45BD562-DD25-4257-8169-CFB65139E6F4}" dt="2024-10-22T01:22:21.155" v="8449" actId="478"/>
          <ac:spMkLst>
            <pc:docMk/>
            <pc:sldMk cId="3290641161" sldId="280"/>
            <ac:spMk id="2" creationId="{04BCA5C5-27ED-7126-508C-4B468287FC82}"/>
          </ac:spMkLst>
        </pc:spChg>
        <pc:spChg chg="del mod">
          <ac:chgData name="Narcaine 13" userId="7f7142efcc06689c" providerId="LiveId" clId="{E45BD562-DD25-4257-8169-CFB65139E6F4}" dt="2024-10-22T01:22:23.644" v="8450" actId="478"/>
          <ac:spMkLst>
            <pc:docMk/>
            <pc:sldMk cId="3290641161" sldId="280"/>
            <ac:spMk id="4" creationId="{27139E6A-0F24-A80A-A5B7-9D175AD35744}"/>
          </ac:spMkLst>
        </pc:spChg>
        <pc:spChg chg="mod">
          <ac:chgData name="Narcaine 13" userId="7f7142efcc06689c" providerId="LiveId" clId="{E45BD562-DD25-4257-8169-CFB65139E6F4}" dt="2024-10-22T01:23:50.163" v="8472" actId="1038"/>
          <ac:spMkLst>
            <pc:docMk/>
            <pc:sldMk cId="3290641161" sldId="280"/>
            <ac:spMk id="5" creationId="{FADDAB32-E602-42AB-85E5-81A683738955}"/>
          </ac:spMkLst>
        </pc:spChg>
        <pc:spChg chg="del mod">
          <ac:chgData name="Narcaine 13" userId="7f7142efcc06689c" providerId="LiveId" clId="{E45BD562-DD25-4257-8169-CFB65139E6F4}" dt="2024-10-22T01:22:17.757" v="8448" actId="478"/>
          <ac:spMkLst>
            <pc:docMk/>
            <pc:sldMk cId="3290641161" sldId="280"/>
            <ac:spMk id="6" creationId="{56CE242A-2B6F-714F-9BE1-3A01D86FDCBD}"/>
          </ac:spMkLst>
        </pc:spChg>
        <pc:spChg chg="mod ord">
          <ac:chgData name="Narcaine 13" userId="7f7142efcc06689c" providerId="LiveId" clId="{E45BD562-DD25-4257-8169-CFB65139E6F4}" dt="2024-10-22T01:23:38.022" v="8468" actId="255"/>
          <ac:spMkLst>
            <pc:docMk/>
            <pc:sldMk cId="3290641161" sldId="280"/>
            <ac:spMk id="7" creationId="{12570DED-E942-4274-A5C5-61D0403EDC64}"/>
          </ac:spMkLst>
        </pc:spChg>
        <pc:picChg chg="mod modCrop">
          <ac:chgData name="Narcaine 13" userId="7f7142efcc06689c" providerId="LiveId" clId="{E45BD562-DD25-4257-8169-CFB65139E6F4}" dt="2024-10-22T01:23:53.874" v="8473" actId="14100"/>
          <ac:picMkLst>
            <pc:docMk/>
            <pc:sldMk cId="3290641161" sldId="280"/>
            <ac:picMk id="9" creationId="{2454FF65-2A17-DD00-1679-13BE7F8891A0}"/>
          </ac:picMkLst>
        </pc:picChg>
      </pc:sldChg>
      <pc:sldChg chg="delSp modSp add mod modTransition setBg">
        <pc:chgData name="Narcaine 13" userId="7f7142efcc06689c" providerId="LiveId" clId="{E45BD562-DD25-4257-8169-CFB65139E6F4}" dt="2024-10-22T01:41:58.667" v="8719"/>
        <pc:sldMkLst>
          <pc:docMk/>
          <pc:sldMk cId="3868475845" sldId="281"/>
        </pc:sldMkLst>
        <pc:spChg chg="del mod">
          <ac:chgData name="Narcaine 13" userId="7f7142efcc06689c" providerId="LiveId" clId="{E45BD562-DD25-4257-8169-CFB65139E6F4}" dt="2024-10-22T01:24:05.398" v="8475" actId="478"/>
          <ac:spMkLst>
            <pc:docMk/>
            <pc:sldMk cId="3868475845" sldId="281"/>
            <ac:spMk id="2" creationId="{C909E1C7-1F56-5199-D7CE-663A95C0FE90}"/>
          </ac:spMkLst>
        </pc:spChg>
        <pc:spChg chg="mod">
          <ac:chgData name="Narcaine 13" userId="7f7142efcc06689c" providerId="LiveId" clId="{E45BD562-DD25-4257-8169-CFB65139E6F4}" dt="2024-10-22T01:24:36.177" v="8483" actId="115"/>
          <ac:spMkLst>
            <pc:docMk/>
            <pc:sldMk cId="3868475845" sldId="281"/>
            <ac:spMk id="4" creationId="{12570DED-E942-4274-A5C5-61D0403EDC64}"/>
          </ac:spMkLst>
        </pc:spChg>
        <pc:spChg chg="mod">
          <ac:chgData name="Narcaine 13" userId="7f7142efcc06689c" providerId="LiveId" clId="{E45BD562-DD25-4257-8169-CFB65139E6F4}" dt="2024-10-22T01:24:31.473" v="8481" actId="12"/>
          <ac:spMkLst>
            <pc:docMk/>
            <pc:sldMk cId="3868475845" sldId="281"/>
            <ac:spMk id="5" creationId="{FADDAB32-E602-42AB-85E5-81A683738955}"/>
          </ac:spMkLst>
        </pc:spChg>
        <pc:spChg chg="del mod">
          <ac:chgData name="Narcaine 13" userId="7f7142efcc06689c" providerId="LiveId" clId="{E45BD562-DD25-4257-8169-CFB65139E6F4}" dt="2024-10-22T01:24:07.894" v="8476" actId="478"/>
          <ac:spMkLst>
            <pc:docMk/>
            <pc:sldMk cId="3868475845" sldId="281"/>
            <ac:spMk id="6" creationId="{BAF6CF7A-979A-B1E8-E5CB-FEF4B7DB44B4}"/>
          </ac:spMkLst>
        </pc:spChg>
        <pc:spChg chg="del mod">
          <ac:chgData name="Narcaine 13" userId="7f7142efcc06689c" providerId="LiveId" clId="{E45BD562-DD25-4257-8169-CFB65139E6F4}" dt="2024-10-22T01:24:02.484" v="8474" actId="478"/>
          <ac:spMkLst>
            <pc:docMk/>
            <pc:sldMk cId="3868475845" sldId="281"/>
            <ac:spMk id="7" creationId="{35ADFFBE-B9F7-91B6-ACA5-82783B921270}"/>
          </ac:spMkLst>
        </pc:spChg>
        <pc:picChg chg="mod ord modCrop">
          <ac:chgData name="Narcaine 13" userId="7f7142efcc06689c" providerId="LiveId" clId="{E45BD562-DD25-4257-8169-CFB65139E6F4}" dt="2024-10-22T01:24:28.258" v="8480" actId="1076"/>
          <ac:picMkLst>
            <pc:docMk/>
            <pc:sldMk cId="3868475845" sldId="281"/>
            <ac:picMk id="9" creationId="{FF4C8716-4813-E2EB-7B81-862CF7D0E78D}"/>
          </ac:picMkLst>
        </pc:picChg>
      </pc:sldChg>
      <pc:sldChg chg="delSp modSp add mod modTransition setBg">
        <pc:chgData name="Narcaine 13" userId="7f7142efcc06689c" providerId="LiveId" clId="{E45BD562-DD25-4257-8169-CFB65139E6F4}" dt="2024-10-22T01:41:58.667" v="8719"/>
        <pc:sldMkLst>
          <pc:docMk/>
          <pc:sldMk cId="2593616292" sldId="282"/>
        </pc:sldMkLst>
        <pc:spChg chg="del mod">
          <ac:chgData name="Narcaine 13" userId="7f7142efcc06689c" providerId="LiveId" clId="{E45BD562-DD25-4257-8169-CFB65139E6F4}" dt="2024-10-22T01:24:50.511" v="8486" actId="478"/>
          <ac:spMkLst>
            <pc:docMk/>
            <pc:sldMk cId="2593616292" sldId="282"/>
            <ac:spMk id="2" creationId="{C909E1C7-1F56-5199-D7CE-663A95C0FE90}"/>
          </ac:spMkLst>
        </pc:spChg>
        <pc:spChg chg="mod">
          <ac:chgData name="Narcaine 13" userId="7f7142efcc06689c" providerId="LiveId" clId="{E45BD562-DD25-4257-8169-CFB65139E6F4}" dt="2024-10-22T01:25:16.064" v="8505" actId="115"/>
          <ac:spMkLst>
            <pc:docMk/>
            <pc:sldMk cId="2593616292" sldId="282"/>
            <ac:spMk id="4" creationId="{12570DED-E942-4274-A5C5-61D0403EDC64}"/>
          </ac:spMkLst>
        </pc:spChg>
        <pc:spChg chg="mod">
          <ac:chgData name="Narcaine 13" userId="7f7142efcc06689c" providerId="LiveId" clId="{E45BD562-DD25-4257-8169-CFB65139E6F4}" dt="2024-10-22T01:25:31.872" v="8511" actId="1038"/>
          <ac:spMkLst>
            <pc:docMk/>
            <pc:sldMk cId="2593616292" sldId="282"/>
            <ac:spMk id="5" creationId="{FADDAB32-E602-42AB-85E5-81A683738955}"/>
          </ac:spMkLst>
        </pc:spChg>
        <pc:spChg chg="del mod">
          <ac:chgData name="Narcaine 13" userId="7f7142efcc06689c" providerId="LiveId" clId="{E45BD562-DD25-4257-8169-CFB65139E6F4}" dt="2024-10-22T01:24:47.839" v="8485" actId="478"/>
          <ac:spMkLst>
            <pc:docMk/>
            <pc:sldMk cId="2593616292" sldId="282"/>
            <ac:spMk id="6" creationId="{BAF6CF7A-979A-B1E8-E5CB-FEF4B7DB44B4}"/>
          </ac:spMkLst>
        </pc:spChg>
        <pc:spChg chg="del mod">
          <ac:chgData name="Narcaine 13" userId="7f7142efcc06689c" providerId="LiveId" clId="{E45BD562-DD25-4257-8169-CFB65139E6F4}" dt="2024-10-22T01:24:44.936" v="8484" actId="478"/>
          <ac:spMkLst>
            <pc:docMk/>
            <pc:sldMk cId="2593616292" sldId="282"/>
            <ac:spMk id="7" creationId="{35ADFFBE-B9F7-91B6-ACA5-82783B921270}"/>
          </ac:spMkLst>
        </pc:spChg>
        <pc:picChg chg="mod ord modCrop">
          <ac:chgData name="Narcaine 13" userId="7f7142efcc06689c" providerId="LiveId" clId="{E45BD562-DD25-4257-8169-CFB65139E6F4}" dt="2024-10-22T01:25:36.420" v="8512" actId="14100"/>
          <ac:picMkLst>
            <pc:docMk/>
            <pc:sldMk cId="2593616292" sldId="282"/>
            <ac:picMk id="9" creationId="{4AC103A9-BBF0-62BE-3358-E70182075D43}"/>
          </ac:picMkLst>
        </pc:picChg>
      </pc:sldChg>
      <pc:sldChg chg="delSp modSp add mod modTransition">
        <pc:chgData name="Narcaine 13" userId="7f7142efcc06689c" providerId="LiveId" clId="{E45BD562-DD25-4257-8169-CFB65139E6F4}" dt="2024-10-22T01:41:58.667" v="8719"/>
        <pc:sldMkLst>
          <pc:docMk/>
          <pc:sldMk cId="3946132288" sldId="283"/>
        </pc:sldMkLst>
        <pc:spChg chg="del">
          <ac:chgData name="Narcaine 13" userId="7f7142efcc06689c" providerId="LiveId" clId="{E45BD562-DD25-4257-8169-CFB65139E6F4}" dt="2024-10-22T01:26:09.227" v="8520" actId="478"/>
          <ac:spMkLst>
            <pc:docMk/>
            <pc:sldMk cId="3946132288" sldId="283"/>
            <ac:spMk id="2" creationId="{C3069626-EABF-32AC-AB6F-784282B9E54E}"/>
          </ac:spMkLst>
        </pc:spChg>
        <pc:spChg chg="mod">
          <ac:chgData name="Narcaine 13" userId="7f7142efcc06689c" providerId="LiveId" clId="{E45BD562-DD25-4257-8169-CFB65139E6F4}" dt="2024-10-22T01:26:46.731" v="8524" actId="1076"/>
          <ac:spMkLst>
            <pc:docMk/>
            <pc:sldMk cId="3946132288" sldId="283"/>
            <ac:spMk id="3" creationId="{00000000-0000-0000-0000-000000000000}"/>
          </ac:spMkLst>
        </pc:spChg>
        <pc:spChg chg="del mod">
          <ac:chgData name="Narcaine 13" userId="7f7142efcc06689c" providerId="LiveId" clId="{E45BD562-DD25-4257-8169-CFB65139E6F4}" dt="2024-10-22T01:26:15.285" v="8522" actId="478"/>
          <ac:spMkLst>
            <pc:docMk/>
            <pc:sldMk cId="3946132288" sldId="283"/>
            <ac:spMk id="4" creationId="{7002AFE6-AF6D-E099-9162-C9748546B770}"/>
          </ac:spMkLst>
        </pc:spChg>
        <pc:spChg chg="mod">
          <ac:chgData name="Narcaine 13" userId="7f7142efcc06689c" providerId="LiveId" clId="{E45BD562-DD25-4257-8169-CFB65139E6F4}" dt="2024-10-22T01:26:53.603" v="8527" actId="1035"/>
          <ac:spMkLst>
            <pc:docMk/>
            <pc:sldMk cId="3946132288" sldId="283"/>
            <ac:spMk id="5" creationId="{5204A4C6-0B06-9D45-6176-B1E0E637E283}"/>
          </ac:spMkLst>
        </pc:spChg>
        <pc:spChg chg="del mod">
          <ac:chgData name="Narcaine 13" userId="7f7142efcc06689c" providerId="LiveId" clId="{E45BD562-DD25-4257-8169-CFB65139E6F4}" dt="2024-10-22T01:26:12.380" v="8521" actId="478"/>
          <ac:spMkLst>
            <pc:docMk/>
            <pc:sldMk cId="3946132288" sldId="283"/>
            <ac:spMk id="6" creationId="{BB08A437-844B-0A46-D1CA-11669E663E35}"/>
          </ac:spMkLst>
        </pc:spChg>
      </pc:sldChg>
      <pc:sldChg chg="delSp modSp add mod modTransition">
        <pc:chgData name="Narcaine 13" userId="7f7142efcc06689c" providerId="LiveId" clId="{E45BD562-DD25-4257-8169-CFB65139E6F4}" dt="2024-10-22T01:41:58.667" v="8719"/>
        <pc:sldMkLst>
          <pc:docMk/>
          <pc:sldMk cId="2002096579" sldId="284"/>
        </pc:sldMkLst>
        <pc:spChg chg="del mod">
          <ac:chgData name="Narcaine 13" userId="7f7142efcc06689c" providerId="LiveId" clId="{E45BD562-DD25-4257-8169-CFB65139E6F4}" dt="2024-10-22T01:27:20.849" v="8537" actId="478"/>
          <ac:spMkLst>
            <pc:docMk/>
            <pc:sldMk cId="2002096579" sldId="284"/>
            <ac:spMk id="2" creationId="{7A68853A-58FE-2C87-C02E-B9B17C588163}"/>
          </ac:spMkLst>
        </pc:spChg>
        <pc:spChg chg="mod">
          <ac:chgData name="Narcaine 13" userId="7f7142efcc06689c" providerId="LiveId" clId="{E45BD562-DD25-4257-8169-CFB65139E6F4}" dt="2024-10-22T01:27:08.685" v="8533" actId="1076"/>
          <ac:spMkLst>
            <pc:docMk/>
            <pc:sldMk cId="2002096579" sldId="284"/>
            <ac:spMk id="3" creationId="{00000000-0000-0000-0000-000000000000}"/>
          </ac:spMkLst>
        </pc:spChg>
        <pc:spChg chg="del mod">
          <ac:chgData name="Narcaine 13" userId="7f7142efcc06689c" providerId="LiveId" clId="{E45BD562-DD25-4257-8169-CFB65139E6F4}" dt="2024-10-22T01:27:26.072" v="8539" actId="478"/>
          <ac:spMkLst>
            <pc:docMk/>
            <pc:sldMk cId="2002096579" sldId="284"/>
            <ac:spMk id="4" creationId="{72DC67F2-731F-732D-B774-A2DCBEC0C98F}"/>
          </ac:spMkLst>
        </pc:spChg>
        <pc:spChg chg="mod">
          <ac:chgData name="Narcaine 13" userId="7f7142efcc06689c" providerId="LiveId" clId="{E45BD562-DD25-4257-8169-CFB65139E6F4}" dt="2024-10-22T01:27:13.101" v="8536" actId="1036"/>
          <ac:spMkLst>
            <pc:docMk/>
            <pc:sldMk cId="2002096579" sldId="284"/>
            <ac:spMk id="5" creationId="{6302E411-C291-0401-FA79-9B42EDC56ED3}"/>
          </ac:spMkLst>
        </pc:spChg>
        <pc:spChg chg="del mod">
          <ac:chgData name="Narcaine 13" userId="7f7142efcc06689c" providerId="LiveId" clId="{E45BD562-DD25-4257-8169-CFB65139E6F4}" dt="2024-10-22T01:27:23.349" v="8538" actId="478"/>
          <ac:spMkLst>
            <pc:docMk/>
            <pc:sldMk cId="2002096579" sldId="284"/>
            <ac:spMk id="6" creationId="{752DBF99-4635-D8FC-CDF4-C74A42169015}"/>
          </ac:spMkLst>
        </pc:spChg>
      </pc:sldChg>
      <pc:sldChg chg="delSp modSp add mod modTransition">
        <pc:chgData name="Narcaine 13" userId="7f7142efcc06689c" providerId="LiveId" clId="{E45BD562-DD25-4257-8169-CFB65139E6F4}" dt="2024-10-22T01:41:58.667" v="8719"/>
        <pc:sldMkLst>
          <pc:docMk/>
          <pc:sldMk cId="3203344402" sldId="285"/>
        </pc:sldMkLst>
        <pc:spChg chg="mod">
          <ac:chgData name="Narcaine 13" userId="7f7142efcc06689c" providerId="LiveId" clId="{E45BD562-DD25-4257-8169-CFB65139E6F4}" dt="2024-10-22T01:15:35.037" v="8359"/>
          <ac:spMkLst>
            <pc:docMk/>
            <pc:sldMk cId="3203344402" sldId="285"/>
            <ac:spMk id="2" creationId="{04BCA5C5-27ED-7126-508C-4B468287FC82}"/>
          </ac:spMkLst>
        </pc:spChg>
        <pc:spChg chg="del mod">
          <ac:chgData name="Narcaine 13" userId="7f7142efcc06689c" providerId="LiveId" clId="{E45BD562-DD25-4257-8169-CFB65139E6F4}" dt="2024-10-22T01:28:39.118" v="8542" actId="478"/>
          <ac:spMkLst>
            <pc:docMk/>
            <pc:sldMk cId="3203344402" sldId="285"/>
            <ac:spMk id="4" creationId="{27139E6A-0F24-A80A-A5B7-9D175AD35744}"/>
          </ac:spMkLst>
        </pc:spChg>
        <pc:spChg chg="mod">
          <ac:chgData name="Narcaine 13" userId="7f7142efcc06689c" providerId="LiveId" clId="{E45BD562-DD25-4257-8169-CFB65139E6F4}" dt="2024-10-22T01:29:47.437" v="8553" actId="1036"/>
          <ac:spMkLst>
            <pc:docMk/>
            <pc:sldMk cId="3203344402" sldId="285"/>
            <ac:spMk id="5" creationId="{FADDAB32-E602-42AB-85E5-81A683738955}"/>
          </ac:spMkLst>
        </pc:spChg>
        <pc:spChg chg="del mod">
          <ac:chgData name="Narcaine 13" userId="7f7142efcc06689c" providerId="LiveId" clId="{E45BD562-DD25-4257-8169-CFB65139E6F4}" dt="2024-10-22T01:28:34.781" v="8541" actId="478"/>
          <ac:spMkLst>
            <pc:docMk/>
            <pc:sldMk cId="3203344402" sldId="285"/>
            <ac:spMk id="6" creationId="{56CE242A-2B6F-714F-9BE1-3A01D86FDCBD}"/>
          </ac:spMkLst>
        </pc:spChg>
        <pc:spChg chg="mod">
          <ac:chgData name="Narcaine 13" userId="7f7142efcc06689c" providerId="LiveId" clId="{E45BD562-DD25-4257-8169-CFB65139E6F4}" dt="2024-10-22T01:30:01.759" v="8554" actId="1076"/>
          <ac:spMkLst>
            <pc:docMk/>
            <pc:sldMk cId="3203344402" sldId="285"/>
            <ac:spMk id="7" creationId="{12570DED-E942-4274-A5C5-61D0403EDC64}"/>
          </ac:spMkLst>
        </pc:spChg>
        <pc:graphicFrameChg chg="modGraphic">
          <ac:chgData name="Narcaine 13" userId="7f7142efcc06689c" providerId="LiveId" clId="{E45BD562-DD25-4257-8169-CFB65139E6F4}" dt="2024-10-22T01:28:24.956" v="8540" actId="12385"/>
          <ac:graphicFrameMkLst>
            <pc:docMk/>
            <pc:sldMk cId="3203344402" sldId="285"/>
            <ac:graphicFrameMk id="8" creationId="{9C1D1429-FB2D-FA82-03D7-032B65E51C57}"/>
          </ac:graphicFrameMkLst>
        </pc:graphicFrameChg>
      </pc:sldChg>
      <pc:sldChg chg="delSp modSp add mod modTransition setBg">
        <pc:chgData name="Narcaine 13" userId="7f7142efcc06689c" providerId="LiveId" clId="{E45BD562-DD25-4257-8169-CFB65139E6F4}" dt="2024-10-22T01:41:58.667" v="8719"/>
        <pc:sldMkLst>
          <pc:docMk/>
          <pc:sldMk cId="1850862740" sldId="286"/>
        </pc:sldMkLst>
        <pc:spChg chg="del mod">
          <ac:chgData name="Narcaine 13" userId="7f7142efcc06689c" providerId="LiveId" clId="{E45BD562-DD25-4257-8169-CFB65139E6F4}" dt="2024-10-22T01:30:15.762" v="8556" actId="478"/>
          <ac:spMkLst>
            <pc:docMk/>
            <pc:sldMk cId="1850862740" sldId="286"/>
            <ac:spMk id="2" creationId="{C909E1C7-1F56-5199-D7CE-663A95C0FE90}"/>
          </ac:spMkLst>
        </pc:spChg>
        <pc:spChg chg="mod">
          <ac:chgData name="Narcaine 13" userId="7f7142efcc06689c" providerId="LiveId" clId="{E45BD562-DD25-4257-8169-CFB65139E6F4}" dt="2024-10-22T01:30:46.997" v="8564" actId="115"/>
          <ac:spMkLst>
            <pc:docMk/>
            <pc:sldMk cId="1850862740" sldId="286"/>
            <ac:spMk id="4" creationId="{12570DED-E942-4274-A5C5-61D0403EDC64}"/>
          </ac:spMkLst>
        </pc:spChg>
        <pc:spChg chg="mod">
          <ac:chgData name="Narcaine 13" userId="7f7142efcc06689c" providerId="LiveId" clId="{E45BD562-DD25-4257-8169-CFB65139E6F4}" dt="2024-10-22T01:30:53.312" v="8565" actId="404"/>
          <ac:spMkLst>
            <pc:docMk/>
            <pc:sldMk cId="1850862740" sldId="286"/>
            <ac:spMk id="5" creationId="{FADDAB32-E602-42AB-85E5-81A683738955}"/>
          </ac:spMkLst>
        </pc:spChg>
        <pc:spChg chg="del mod">
          <ac:chgData name="Narcaine 13" userId="7f7142efcc06689c" providerId="LiveId" clId="{E45BD562-DD25-4257-8169-CFB65139E6F4}" dt="2024-10-22T01:30:18.143" v="8557" actId="478"/>
          <ac:spMkLst>
            <pc:docMk/>
            <pc:sldMk cId="1850862740" sldId="286"/>
            <ac:spMk id="6" creationId="{BAF6CF7A-979A-B1E8-E5CB-FEF4B7DB44B4}"/>
          </ac:spMkLst>
        </pc:spChg>
        <pc:spChg chg="del mod">
          <ac:chgData name="Narcaine 13" userId="7f7142efcc06689c" providerId="LiveId" clId="{E45BD562-DD25-4257-8169-CFB65139E6F4}" dt="2024-10-22T01:30:12.956" v="8555" actId="478"/>
          <ac:spMkLst>
            <pc:docMk/>
            <pc:sldMk cId="1850862740" sldId="286"/>
            <ac:spMk id="7" creationId="{35ADFFBE-B9F7-91B6-ACA5-82783B921270}"/>
          </ac:spMkLst>
        </pc:spChg>
        <pc:picChg chg="mod ord modCrop">
          <ac:chgData name="Narcaine 13" userId="7f7142efcc06689c" providerId="LiveId" clId="{E45BD562-DD25-4257-8169-CFB65139E6F4}" dt="2024-10-22T01:30:35.284" v="8560" actId="14100"/>
          <ac:picMkLst>
            <pc:docMk/>
            <pc:sldMk cId="1850862740" sldId="286"/>
            <ac:picMk id="9" creationId="{0B04654D-7067-FD2F-B99D-F2A2BBDD5B1F}"/>
          </ac:picMkLst>
        </pc:picChg>
      </pc:sldChg>
      <pc:sldChg chg="delSp modSp add mod modTransition setBg">
        <pc:chgData name="Narcaine 13" userId="7f7142efcc06689c" providerId="LiveId" clId="{E45BD562-DD25-4257-8169-CFB65139E6F4}" dt="2024-10-22T01:41:58.667" v="8719"/>
        <pc:sldMkLst>
          <pc:docMk/>
          <pc:sldMk cId="520456997" sldId="287"/>
        </pc:sldMkLst>
        <pc:spChg chg="del mod">
          <ac:chgData name="Narcaine 13" userId="7f7142efcc06689c" providerId="LiveId" clId="{E45BD562-DD25-4257-8169-CFB65139E6F4}" dt="2024-10-22T01:31:06.712" v="8567" actId="478"/>
          <ac:spMkLst>
            <pc:docMk/>
            <pc:sldMk cId="520456997" sldId="287"/>
            <ac:spMk id="2" creationId="{C909E1C7-1F56-5199-D7CE-663A95C0FE90}"/>
          </ac:spMkLst>
        </pc:spChg>
        <pc:spChg chg="mod">
          <ac:chgData name="Narcaine 13" userId="7f7142efcc06689c" providerId="LiveId" clId="{E45BD562-DD25-4257-8169-CFB65139E6F4}" dt="2024-10-22T01:31:42.401" v="8574" actId="113"/>
          <ac:spMkLst>
            <pc:docMk/>
            <pc:sldMk cId="520456997" sldId="287"/>
            <ac:spMk id="4" creationId="{12570DED-E942-4274-A5C5-61D0403EDC64}"/>
          </ac:spMkLst>
        </pc:spChg>
        <pc:spChg chg="mod">
          <ac:chgData name="Narcaine 13" userId="7f7142efcc06689c" providerId="LiveId" clId="{E45BD562-DD25-4257-8169-CFB65139E6F4}" dt="2024-10-22T01:31:51.622" v="8576" actId="1076"/>
          <ac:spMkLst>
            <pc:docMk/>
            <pc:sldMk cId="520456997" sldId="287"/>
            <ac:spMk id="5" creationId="{FADDAB32-E602-42AB-85E5-81A683738955}"/>
          </ac:spMkLst>
        </pc:spChg>
        <pc:spChg chg="del mod">
          <ac:chgData name="Narcaine 13" userId="7f7142efcc06689c" providerId="LiveId" clId="{E45BD562-DD25-4257-8169-CFB65139E6F4}" dt="2024-10-22T01:31:09.364" v="8568" actId="478"/>
          <ac:spMkLst>
            <pc:docMk/>
            <pc:sldMk cId="520456997" sldId="287"/>
            <ac:spMk id="6" creationId="{BAF6CF7A-979A-B1E8-E5CB-FEF4B7DB44B4}"/>
          </ac:spMkLst>
        </pc:spChg>
        <pc:spChg chg="del mod">
          <ac:chgData name="Narcaine 13" userId="7f7142efcc06689c" providerId="LiveId" clId="{E45BD562-DD25-4257-8169-CFB65139E6F4}" dt="2024-10-22T01:31:03.709" v="8566" actId="478"/>
          <ac:spMkLst>
            <pc:docMk/>
            <pc:sldMk cId="520456997" sldId="287"/>
            <ac:spMk id="7" creationId="{35ADFFBE-B9F7-91B6-ACA5-82783B921270}"/>
          </ac:spMkLst>
        </pc:spChg>
        <pc:picChg chg="mod ord modCrop">
          <ac:chgData name="Narcaine 13" userId="7f7142efcc06689c" providerId="LiveId" clId="{E45BD562-DD25-4257-8169-CFB65139E6F4}" dt="2024-10-22T01:31:55.239" v="8577" actId="14100"/>
          <ac:picMkLst>
            <pc:docMk/>
            <pc:sldMk cId="520456997" sldId="287"/>
            <ac:picMk id="9" creationId="{804A5BF3-39F6-6806-0511-810F2D32DF81}"/>
          </ac:picMkLst>
        </pc:picChg>
      </pc:sldChg>
      <pc:sldChg chg="delSp modSp add mod modTransition">
        <pc:chgData name="Narcaine 13" userId="7f7142efcc06689c" providerId="LiveId" clId="{E45BD562-DD25-4257-8169-CFB65139E6F4}" dt="2024-10-22T01:41:58.667" v="8719"/>
        <pc:sldMkLst>
          <pc:docMk/>
          <pc:sldMk cId="2103582055" sldId="288"/>
        </pc:sldMkLst>
        <pc:spChg chg="del">
          <ac:chgData name="Narcaine 13" userId="7f7142efcc06689c" providerId="LiveId" clId="{E45BD562-DD25-4257-8169-CFB65139E6F4}" dt="2024-10-22T01:32:23.552" v="8585" actId="478"/>
          <ac:spMkLst>
            <pc:docMk/>
            <pc:sldMk cId="2103582055" sldId="288"/>
            <ac:spMk id="2" creationId="{C3069626-EABF-32AC-AB6F-784282B9E54E}"/>
          </ac:spMkLst>
        </pc:spChg>
        <pc:spChg chg="mod">
          <ac:chgData name="Narcaine 13" userId="7f7142efcc06689c" providerId="LiveId" clId="{E45BD562-DD25-4257-8169-CFB65139E6F4}" dt="2024-10-22T01:32:11.400" v="8582" actId="1076"/>
          <ac:spMkLst>
            <pc:docMk/>
            <pc:sldMk cId="2103582055" sldId="288"/>
            <ac:spMk id="3" creationId="{00000000-0000-0000-0000-000000000000}"/>
          </ac:spMkLst>
        </pc:spChg>
        <pc:spChg chg="del mod">
          <ac:chgData name="Narcaine 13" userId="7f7142efcc06689c" providerId="LiveId" clId="{E45BD562-DD25-4257-8169-CFB65139E6F4}" dt="2024-10-22T01:32:16.959" v="8583" actId="478"/>
          <ac:spMkLst>
            <pc:docMk/>
            <pc:sldMk cId="2103582055" sldId="288"/>
            <ac:spMk id="4" creationId="{7002AFE6-AF6D-E099-9162-C9748546B770}"/>
          </ac:spMkLst>
        </pc:spChg>
        <pc:spChg chg="mod">
          <ac:chgData name="Narcaine 13" userId="7f7142efcc06689c" providerId="LiveId" clId="{E45BD562-DD25-4257-8169-CFB65139E6F4}" dt="2024-10-22T01:02:33.883" v="8149" actId="20577"/>
          <ac:spMkLst>
            <pc:docMk/>
            <pc:sldMk cId="2103582055" sldId="288"/>
            <ac:spMk id="5" creationId="{C9E6220D-565B-5A54-B8DF-4D826C4826BB}"/>
          </ac:spMkLst>
        </pc:spChg>
        <pc:spChg chg="del mod">
          <ac:chgData name="Narcaine 13" userId="7f7142efcc06689c" providerId="LiveId" clId="{E45BD562-DD25-4257-8169-CFB65139E6F4}" dt="2024-10-22T01:32:20.037" v="8584" actId="478"/>
          <ac:spMkLst>
            <pc:docMk/>
            <pc:sldMk cId="2103582055" sldId="288"/>
            <ac:spMk id="6" creationId="{BB08A437-844B-0A46-D1CA-11669E663E35}"/>
          </ac:spMkLst>
        </pc:spChg>
      </pc:sldChg>
      <pc:sldChg chg="add del">
        <pc:chgData name="Narcaine 13" userId="7f7142efcc06689c" providerId="LiveId" clId="{E45BD562-DD25-4257-8169-CFB65139E6F4}" dt="2024-10-21T23:20:01.073" v="101" actId="47"/>
        <pc:sldMkLst>
          <pc:docMk/>
          <pc:sldMk cId="575275380" sldId="289"/>
        </pc:sldMkLst>
      </pc:sldChg>
      <pc:sldChg chg="addSp delSp modSp add mod modTransition setBg setClrOvrMap">
        <pc:chgData name="Narcaine 13" userId="7f7142efcc06689c" providerId="LiveId" clId="{E45BD562-DD25-4257-8169-CFB65139E6F4}" dt="2024-10-22T01:41:58.667" v="8719"/>
        <pc:sldMkLst>
          <pc:docMk/>
          <pc:sldMk cId="1626195767" sldId="290"/>
        </pc:sldMkLst>
        <pc:spChg chg="del mod">
          <ac:chgData name="Narcaine 13" userId="7f7142efcc06689c" providerId="LiveId" clId="{E45BD562-DD25-4257-8169-CFB65139E6F4}" dt="2024-10-22T01:33:16.399" v="8597" actId="478"/>
          <ac:spMkLst>
            <pc:docMk/>
            <pc:sldMk cId="1626195767" sldId="290"/>
            <ac:spMk id="2" creationId="{C909E1C7-1F56-5199-D7CE-663A95C0FE90}"/>
          </ac:spMkLst>
        </pc:spChg>
        <pc:spChg chg="mod">
          <ac:chgData name="Narcaine 13" userId="7f7142efcc06689c" providerId="LiveId" clId="{E45BD562-DD25-4257-8169-CFB65139E6F4}" dt="2024-10-22T01:33:48.582" v="8609" actId="113"/>
          <ac:spMkLst>
            <pc:docMk/>
            <pc:sldMk cId="1626195767" sldId="290"/>
            <ac:spMk id="4" creationId="{12570DED-E942-4274-A5C5-61D0403EDC64}"/>
          </ac:spMkLst>
        </pc:spChg>
        <pc:spChg chg="mod">
          <ac:chgData name="Narcaine 13" userId="7f7142efcc06689c" providerId="LiveId" clId="{E45BD562-DD25-4257-8169-CFB65139E6F4}" dt="2024-10-22T01:34:16.771" v="8613" actId="1076"/>
          <ac:spMkLst>
            <pc:docMk/>
            <pc:sldMk cId="1626195767" sldId="290"/>
            <ac:spMk id="5" creationId="{FADDAB32-E602-42AB-85E5-81A683738955}"/>
          </ac:spMkLst>
        </pc:spChg>
        <pc:spChg chg="del mod">
          <ac:chgData name="Narcaine 13" userId="7f7142efcc06689c" providerId="LiveId" clId="{E45BD562-DD25-4257-8169-CFB65139E6F4}" dt="2024-10-22T01:33:18.869" v="8598" actId="478"/>
          <ac:spMkLst>
            <pc:docMk/>
            <pc:sldMk cId="1626195767" sldId="290"/>
            <ac:spMk id="6" creationId="{BAF6CF7A-979A-B1E8-E5CB-FEF4B7DB44B4}"/>
          </ac:spMkLst>
        </pc:spChg>
        <pc:spChg chg="del mod">
          <ac:chgData name="Narcaine 13" userId="7f7142efcc06689c" providerId="LiveId" clId="{E45BD562-DD25-4257-8169-CFB65139E6F4}" dt="2024-10-22T01:33:13.208" v="8596" actId="478"/>
          <ac:spMkLst>
            <pc:docMk/>
            <pc:sldMk cId="1626195767" sldId="290"/>
            <ac:spMk id="7" creationId="{35ADFFBE-B9F7-91B6-ACA5-82783B921270}"/>
          </ac:spMkLst>
        </pc:spChg>
        <pc:spChg chg="add del">
          <ac:chgData name="Narcaine 13" userId="7f7142efcc06689c" providerId="LiveId" clId="{E45BD562-DD25-4257-8169-CFB65139E6F4}" dt="2024-10-22T01:33:35.613" v="8600" actId="26606"/>
          <ac:spMkLst>
            <pc:docMk/>
            <pc:sldMk cId="1626195767" sldId="290"/>
            <ac:spMk id="15" creationId="{5F3FC718-FDE3-4EF7-921E-A5F374EAF824}"/>
          </ac:spMkLst>
        </pc:spChg>
        <pc:spChg chg="add del">
          <ac:chgData name="Narcaine 13" userId="7f7142efcc06689c" providerId="LiveId" clId="{E45BD562-DD25-4257-8169-CFB65139E6F4}" dt="2024-10-22T01:33:35.613" v="8600" actId="26606"/>
          <ac:spMkLst>
            <pc:docMk/>
            <pc:sldMk cId="1626195767" sldId="290"/>
            <ac:spMk id="17" creationId="{FAA0F719-3DC8-4F08-AD8F-5A845658CB9D}"/>
          </ac:spMkLst>
        </pc:spChg>
        <pc:spChg chg="add del">
          <ac:chgData name="Narcaine 13" userId="7f7142efcc06689c" providerId="LiveId" clId="{E45BD562-DD25-4257-8169-CFB65139E6F4}" dt="2024-10-22T01:33:35.613" v="8600" actId="26606"/>
          <ac:spMkLst>
            <pc:docMk/>
            <pc:sldMk cId="1626195767" sldId="290"/>
            <ac:spMk id="19" creationId="{7DCB61BE-FA0F-4EFB-BE0E-268BAD8E30D6}"/>
          </ac:spMkLst>
        </pc:spChg>
        <pc:spChg chg="add del">
          <ac:chgData name="Narcaine 13" userId="7f7142efcc06689c" providerId="LiveId" clId="{E45BD562-DD25-4257-8169-CFB65139E6F4}" dt="2024-10-22T01:33:35.613" v="8600" actId="26606"/>
          <ac:spMkLst>
            <pc:docMk/>
            <pc:sldMk cId="1626195767" sldId="290"/>
            <ac:spMk id="21" creationId="{A4B31EAA-7423-46F7-9B90-4AB2B09C35C4}"/>
          </ac:spMkLst>
        </pc:spChg>
        <pc:picChg chg="mod">
          <ac:chgData name="Narcaine 13" userId="7f7142efcc06689c" providerId="LiveId" clId="{E45BD562-DD25-4257-8169-CFB65139E6F4}" dt="2024-10-22T01:34:02.812" v="8611" actId="208"/>
          <ac:picMkLst>
            <pc:docMk/>
            <pc:sldMk cId="1626195767" sldId="290"/>
            <ac:picMk id="10" creationId="{D48AB797-694C-FAE2-07D3-030FA5776057}"/>
          </ac:picMkLst>
        </pc:picChg>
      </pc:sldChg>
      <pc:sldChg chg="delSp modSp add mod modTransition">
        <pc:chgData name="Narcaine 13" userId="7f7142efcc06689c" providerId="LiveId" clId="{E45BD562-DD25-4257-8169-CFB65139E6F4}" dt="2024-10-22T01:41:58.667" v="8719"/>
        <pc:sldMkLst>
          <pc:docMk/>
          <pc:sldMk cId="1066839886" sldId="291"/>
        </pc:sldMkLst>
        <pc:spChg chg="del">
          <ac:chgData name="Narcaine 13" userId="7f7142efcc06689c" providerId="LiveId" clId="{E45BD562-DD25-4257-8169-CFB65139E6F4}" dt="2024-10-22T01:34:49.203" v="8627" actId="478"/>
          <ac:spMkLst>
            <pc:docMk/>
            <pc:sldMk cId="1066839886" sldId="291"/>
            <ac:spMk id="2" creationId="{C3069626-EABF-32AC-AB6F-784282B9E54E}"/>
          </ac:spMkLst>
        </pc:spChg>
        <pc:spChg chg="mod">
          <ac:chgData name="Narcaine 13" userId="7f7142efcc06689c" providerId="LiveId" clId="{E45BD562-DD25-4257-8169-CFB65139E6F4}" dt="2024-10-22T01:34:43.495" v="8625" actId="6549"/>
          <ac:spMkLst>
            <pc:docMk/>
            <pc:sldMk cId="1066839886" sldId="291"/>
            <ac:spMk id="3" creationId="{00000000-0000-0000-0000-000000000000}"/>
          </ac:spMkLst>
        </pc:spChg>
        <pc:spChg chg="del mod">
          <ac:chgData name="Narcaine 13" userId="7f7142efcc06689c" providerId="LiveId" clId="{E45BD562-DD25-4257-8169-CFB65139E6F4}" dt="2024-10-22T01:34:40.950" v="8624" actId="478"/>
          <ac:spMkLst>
            <pc:docMk/>
            <pc:sldMk cId="1066839886" sldId="291"/>
            <ac:spMk id="4" creationId="{7002AFE6-AF6D-E099-9162-C9748546B770}"/>
          </ac:spMkLst>
        </pc:spChg>
        <pc:spChg chg="mod">
          <ac:chgData name="Narcaine 13" userId="7f7142efcc06689c" providerId="LiveId" clId="{E45BD562-DD25-4257-8169-CFB65139E6F4}" dt="2024-10-22T01:35:31.877" v="8643" actId="1036"/>
          <ac:spMkLst>
            <pc:docMk/>
            <pc:sldMk cId="1066839886" sldId="291"/>
            <ac:spMk id="5" creationId="{D7DB8F6B-1277-7448-F855-A7575F8AB5D8}"/>
          </ac:spMkLst>
        </pc:spChg>
        <pc:spChg chg="del mod">
          <ac:chgData name="Narcaine 13" userId="7f7142efcc06689c" providerId="LiveId" clId="{E45BD562-DD25-4257-8169-CFB65139E6F4}" dt="2024-10-22T01:34:45.961" v="8626" actId="478"/>
          <ac:spMkLst>
            <pc:docMk/>
            <pc:sldMk cId="1066839886" sldId="291"/>
            <ac:spMk id="6" creationId="{BB08A437-844B-0A46-D1CA-11669E663E35}"/>
          </ac:spMkLst>
        </pc:spChg>
      </pc:sldChg>
      <pc:sldChg chg="addSp delSp modSp add mod modTransition">
        <pc:chgData name="Narcaine 13" userId="7f7142efcc06689c" providerId="LiveId" clId="{E45BD562-DD25-4257-8169-CFB65139E6F4}" dt="2024-10-22T01:44:00.614" v="8737" actId="1076"/>
        <pc:sldMkLst>
          <pc:docMk/>
          <pc:sldMk cId="3330323017" sldId="292"/>
        </pc:sldMkLst>
        <pc:spChg chg="del mod">
          <ac:chgData name="Narcaine 13" userId="7f7142efcc06689c" providerId="LiveId" clId="{E45BD562-DD25-4257-8169-CFB65139E6F4}" dt="2024-10-22T01:15:49.308" v="8362" actId="478"/>
          <ac:spMkLst>
            <pc:docMk/>
            <pc:sldMk cId="3330323017" sldId="292"/>
            <ac:spMk id="2" creationId="{3F98803E-98BE-FCBD-CF7E-8DA69C5A9A13}"/>
          </ac:spMkLst>
        </pc:spChg>
        <pc:spChg chg="mod">
          <ac:chgData name="Narcaine 13" userId="7f7142efcc06689c" providerId="LiveId" clId="{E45BD562-DD25-4257-8169-CFB65139E6F4}" dt="2024-10-21T23:20:40.953" v="106" actId="20577"/>
          <ac:spMkLst>
            <pc:docMk/>
            <pc:sldMk cId="3330323017" sldId="292"/>
            <ac:spMk id="3" creationId="{15BDDA46-C635-F800-5F09-EA885D221F27}"/>
          </ac:spMkLst>
        </pc:spChg>
        <pc:spChg chg="del mod">
          <ac:chgData name="Narcaine 13" userId="7f7142efcc06689c" providerId="LiveId" clId="{E45BD562-DD25-4257-8169-CFB65139E6F4}" dt="2024-10-22T01:15:54.550" v="8364" actId="478"/>
          <ac:spMkLst>
            <pc:docMk/>
            <pc:sldMk cId="3330323017" sldId="292"/>
            <ac:spMk id="4" creationId="{379580B0-1CA0-5A63-83C4-DC9523D71471}"/>
          </ac:spMkLst>
        </pc:spChg>
        <pc:spChg chg="mod">
          <ac:chgData name="Narcaine 13" userId="7f7142efcc06689c" providerId="LiveId" clId="{E45BD562-DD25-4257-8169-CFB65139E6F4}" dt="2024-10-22T01:43:48.924" v="8736" actId="1036"/>
          <ac:spMkLst>
            <pc:docMk/>
            <pc:sldMk cId="3330323017" sldId="292"/>
            <ac:spMk id="5" creationId="{9714D8DB-85B1-F2D9-E83A-A2BC13952D2F}"/>
          </ac:spMkLst>
        </pc:spChg>
        <pc:spChg chg="del mod">
          <ac:chgData name="Narcaine 13" userId="7f7142efcc06689c" providerId="LiveId" clId="{E45BD562-DD25-4257-8169-CFB65139E6F4}" dt="2024-10-22T01:15:51.935" v="8363" actId="478"/>
          <ac:spMkLst>
            <pc:docMk/>
            <pc:sldMk cId="3330323017" sldId="292"/>
            <ac:spMk id="6" creationId="{C43932FC-71A4-7D2F-9DB8-4848D3F849E3}"/>
          </ac:spMkLst>
        </pc:spChg>
        <pc:spChg chg="add mod">
          <ac:chgData name="Narcaine 13" userId="7f7142efcc06689c" providerId="LiveId" clId="{E45BD562-DD25-4257-8169-CFB65139E6F4}" dt="2024-10-22T01:44:00.614" v="8737" actId="1076"/>
          <ac:spMkLst>
            <pc:docMk/>
            <pc:sldMk cId="3330323017" sldId="292"/>
            <ac:spMk id="7" creationId="{0C7319FE-08CE-917D-73F6-DA813BA663D3}"/>
          </ac:spMkLst>
        </pc:spChg>
      </pc:sldChg>
      <pc:sldChg chg="delSp modSp add mod ord modTransition">
        <pc:chgData name="Narcaine 13" userId="7f7142efcc06689c" providerId="LiveId" clId="{E45BD562-DD25-4257-8169-CFB65139E6F4}" dt="2024-10-22T01:41:58.667" v="8719"/>
        <pc:sldMkLst>
          <pc:docMk/>
          <pc:sldMk cId="3580531969" sldId="293"/>
        </pc:sldMkLst>
        <pc:spChg chg="del mod">
          <ac:chgData name="Narcaine 13" userId="7f7142efcc06689c" providerId="LiveId" clId="{E45BD562-DD25-4257-8169-CFB65139E6F4}" dt="2024-10-22T01:32:43.356" v="8592" actId="478"/>
          <ac:spMkLst>
            <pc:docMk/>
            <pc:sldMk cId="3580531969" sldId="293"/>
            <ac:spMk id="2" creationId="{7A68853A-58FE-2C87-C02E-B9B17C588163}"/>
          </ac:spMkLst>
        </pc:spChg>
        <pc:spChg chg="mod">
          <ac:chgData name="Narcaine 13" userId="7f7142efcc06689c" providerId="LiveId" clId="{E45BD562-DD25-4257-8169-CFB65139E6F4}" dt="2024-10-22T01:32:33.784" v="8589" actId="1076"/>
          <ac:spMkLst>
            <pc:docMk/>
            <pc:sldMk cId="3580531969" sldId="293"/>
            <ac:spMk id="3" creationId="{00000000-0000-0000-0000-000000000000}"/>
          </ac:spMkLst>
        </pc:spChg>
        <pc:spChg chg="del mod">
          <ac:chgData name="Narcaine 13" userId="7f7142efcc06689c" providerId="LiveId" clId="{E45BD562-DD25-4257-8169-CFB65139E6F4}" dt="2024-10-22T01:32:38.251" v="8590" actId="478"/>
          <ac:spMkLst>
            <pc:docMk/>
            <pc:sldMk cId="3580531969" sldId="293"/>
            <ac:spMk id="4" creationId="{72DC67F2-731F-732D-B774-A2DCBEC0C98F}"/>
          </ac:spMkLst>
        </pc:spChg>
        <pc:spChg chg="mod">
          <ac:chgData name="Narcaine 13" userId="7f7142efcc06689c" providerId="LiveId" clId="{E45BD562-DD25-4257-8169-CFB65139E6F4}" dt="2024-10-22T01:32:59.038" v="8595" actId="1037"/>
          <ac:spMkLst>
            <pc:docMk/>
            <pc:sldMk cId="3580531969" sldId="293"/>
            <ac:spMk id="5" creationId="{B8DCEF91-02F7-1B35-3419-C96887D02C25}"/>
          </ac:spMkLst>
        </pc:spChg>
        <pc:spChg chg="del mod">
          <ac:chgData name="Narcaine 13" userId="7f7142efcc06689c" providerId="LiveId" clId="{E45BD562-DD25-4257-8169-CFB65139E6F4}" dt="2024-10-22T01:32:40.891" v="8591" actId="478"/>
          <ac:spMkLst>
            <pc:docMk/>
            <pc:sldMk cId="3580531969" sldId="293"/>
            <ac:spMk id="6" creationId="{752DBF99-4635-D8FC-CDF4-C74A42169015}"/>
          </ac:spMkLst>
        </pc:spChg>
      </pc:sldChg>
      <pc:sldChg chg="delSp modSp add mod ord modTransition">
        <pc:chgData name="Narcaine 13" userId="7f7142efcc06689c" providerId="LiveId" clId="{E45BD562-DD25-4257-8169-CFB65139E6F4}" dt="2024-10-22T01:41:58.667" v="8719"/>
        <pc:sldMkLst>
          <pc:docMk/>
          <pc:sldMk cId="999694184" sldId="294"/>
        </pc:sldMkLst>
        <pc:spChg chg="del">
          <ac:chgData name="Narcaine 13" userId="7f7142efcc06689c" providerId="LiveId" clId="{E45BD562-DD25-4257-8169-CFB65139E6F4}" dt="2024-10-22T01:40:59.606" v="8710" actId="478"/>
          <ac:spMkLst>
            <pc:docMk/>
            <pc:sldMk cId="999694184" sldId="294"/>
            <ac:spMk id="2" creationId="{F8126172-134A-C599-A2CA-A935139BF2FC}"/>
          </ac:spMkLst>
        </pc:spChg>
        <pc:spChg chg="mod">
          <ac:chgData name="Narcaine 13" userId="7f7142efcc06689c" providerId="LiveId" clId="{E45BD562-DD25-4257-8169-CFB65139E6F4}" dt="2024-10-22T01:40:42.577" v="8707" actId="14100"/>
          <ac:spMkLst>
            <pc:docMk/>
            <pc:sldMk cId="999694184" sldId="294"/>
            <ac:spMk id="3" creationId="{45120772-4D59-8318-86A4-98A6B94D01AC}"/>
          </ac:spMkLst>
        </pc:spChg>
        <pc:spChg chg="del mod">
          <ac:chgData name="Narcaine 13" userId="7f7142efcc06689c" providerId="LiveId" clId="{E45BD562-DD25-4257-8169-CFB65139E6F4}" dt="2024-10-22T01:40:55.857" v="8709" actId="478"/>
          <ac:spMkLst>
            <pc:docMk/>
            <pc:sldMk cId="999694184" sldId="294"/>
            <ac:spMk id="4" creationId="{AFA21579-65D5-50EF-E00C-CDA1858409C8}"/>
          </ac:spMkLst>
        </pc:spChg>
        <pc:spChg chg="del mod">
          <ac:chgData name="Narcaine 13" userId="7f7142efcc06689c" providerId="LiveId" clId="{E45BD562-DD25-4257-8169-CFB65139E6F4}" dt="2024-10-21T23:25:59.505" v="261"/>
          <ac:spMkLst>
            <pc:docMk/>
            <pc:sldMk cId="999694184" sldId="294"/>
            <ac:spMk id="5" creationId="{899DCA09-5FF8-1181-46A7-6B9D91ADEA9C}"/>
          </ac:spMkLst>
        </pc:spChg>
        <pc:spChg chg="del mod">
          <ac:chgData name="Narcaine 13" userId="7f7142efcc06689c" providerId="LiveId" clId="{E45BD562-DD25-4257-8169-CFB65139E6F4}" dt="2024-10-22T01:40:53.070" v="8708" actId="478"/>
          <ac:spMkLst>
            <pc:docMk/>
            <pc:sldMk cId="999694184" sldId="294"/>
            <ac:spMk id="6" creationId="{98B8BA9F-FA9D-7C01-AC8F-379C42908507}"/>
          </ac:spMkLst>
        </pc:spChg>
      </pc:sldChg>
      <pc:sldChg chg="delSp modSp add mod modTransition">
        <pc:chgData name="Narcaine 13" userId="7f7142efcc06689c" providerId="LiveId" clId="{E45BD562-DD25-4257-8169-CFB65139E6F4}" dt="2024-10-22T01:41:58.667" v="8719"/>
        <pc:sldMkLst>
          <pc:docMk/>
          <pc:sldMk cId="1262051353" sldId="295"/>
        </pc:sldMkLst>
        <pc:spChg chg="del">
          <ac:chgData name="Narcaine 13" userId="7f7142efcc06689c" providerId="LiveId" clId="{E45BD562-DD25-4257-8169-CFB65139E6F4}" dt="2024-10-22T01:39:19.919" v="8693" actId="478"/>
          <ac:spMkLst>
            <pc:docMk/>
            <pc:sldMk cId="1262051353" sldId="295"/>
            <ac:spMk id="2" creationId="{95DA5A2F-95C1-C649-C877-1BF4BE663921}"/>
          </ac:spMkLst>
        </pc:spChg>
        <pc:spChg chg="mod">
          <ac:chgData name="Narcaine 13" userId="7f7142efcc06689c" providerId="LiveId" clId="{E45BD562-DD25-4257-8169-CFB65139E6F4}" dt="2024-10-22T01:39:10.454" v="8692" actId="403"/>
          <ac:spMkLst>
            <pc:docMk/>
            <pc:sldMk cId="1262051353" sldId="295"/>
            <ac:spMk id="3" creationId="{75DCE010-34BD-520F-EF6B-3D66EA96E506}"/>
          </ac:spMkLst>
        </pc:spChg>
        <pc:spChg chg="del mod">
          <ac:chgData name="Narcaine 13" userId="7f7142efcc06689c" providerId="LiveId" clId="{E45BD562-DD25-4257-8169-CFB65139E6F4}" dt="2024-10-22T01:39:29.440" v="8695" actId="478"/>
          <ac:spMkLst>
            <pc:docMk/>
            <pc:sldMk cId="1262051353" sldId="295"/>
            <ac:spMk id="4" creationId="{AEA524D1-36BF-DD89-796A-25565D10C40A}"/>
          </ac:spMkLst>
        </pc:spChg>
        <pc:spChg chg="del mod">
          <ac:chgData name="Narcaine 13" userId="7f7142efcc06689c" providerId="LiveId" clId="{E45BD562-DD25-4257-8169-CFB65139E6F4}" dt="2024-10-22T01:39:24.528" v="8694" actId="478"/>
          <ac:spMkLst>
            <pc:docMk/>
            <pc:sldMk cId="1262051353" sldId="295"/>
            <ac:spMk id="6" creationId="{DCF1F8A6-C722-DCB7-EED9-9F365C6306E4}"/>
          </ac:spMkLst>
        </pc:spChg>
      </pc:sldChg>
      <pc:sldChg chg="delSp modSp add mod modTransition">
        <pc:chgData name="Narcaine 13" userId="7f7142efcc06689c" providerId="LiveId" clId="{E45BD562-DD25-4257-8169-CFB65139E6F4}" dt="2024-10-22T01:46:15.606" v="8741" actId="20577"/>
        <pc:sldMkLst>
          <pc:docMk/>
          <pc:sldMk cId="115278718" sldId="296"/>
        </pc:sldMkLst>
        <pc:spChg chg="del">
          <ac:chgData name="Narcaine 13" userId="7f7142efcc06689c" providerId="LiveId" clId="{E45BD562-DD25-4257-8169-CFB65139E6F4}" dt="2024-10-22T01:40:30.256" v="8703" actId="478"/>
          <ac:spMkLst>
            <pc:docMk/>
            <pc:sldMk cId="115278718" sldId="296"/>
            <ac:spMk id="2" creationId="{BBF1F460-B47B-30DA-EC4E-6EF061769D63}"/>
          </ac:spMkLst>
        </pc:spChg>
        <pc:spChg chg="mod">
          <ac:chgData name="Narcaine 13" userId="7f7142efcc06689c" providerId="LiveId" clId="{E45BD562-DD25-4257-8169-CFB65139E6F4}" dt="2024-10-22T01:46:15.606" v="8741" actId="20577"/>
          <ac:spMkLst>
            <pc:docMk/>
            <pc:sldMk cId="115278718" sldId="296"/>
            <ac:spMk id="3" creationId="{A012DC78-3D5A-F100-102C-922EACB4EBB2}"/>
          </ac:spMkLst>
        </pc:spChg>
        <pc:spChg chg="del mod">
          <ac:chgData name="Narcaine 13" userId="7f7142efcc06689c" providerId="LiveId" clId="{E45BD562-DD25-4257-8169-CFB65139E6F4}" dt="2024-10-22T01:40:22.971" v="8701" actId="478"/>
          <ac:spMkLst>
            <pc:docMk/>
            <pc:sldMk cId="115278718" sldId="296"/>
            <ac:spMk id="4" creationId="{AB8E15F5-439D-536E-E55D-ABABD4971B74}"/>
          </ac:spMkLst>
        </pc:spChg>
        <pc:spChg chg="del mod">
          <ac:chgData name="Narcaine 13" userId="7f7142efcc06689c" providerId="LiveId" clId="{E45BD562-DD25-4257-8169-CFB65139E6F4}" dt="2024-10-22T01:40:27.120" v="8702" actId="478"/>
          <ac:spMkLst>
            <pc:docMk/>
            <pc:sldMk cId="115278718" sldId="296"/>
            <ac:spMk id="6" creationId="{97BE72E9-9796-837D-C54E-65E57B3FFE00}"/>
          </ac:spMkLst>
        </pc:spChg>
      </pc:sldChg>
      <pc:sldMasterChg chg="modTransition modSldLayout">
        <pc:chgData name="Narcaine 13" userId="7f7142efcc06689c" providerId="LiveId" clId="{E45BD562-DD25-4257-8169-CFB65139E6F4}" dt="2024-10-22T01:41:58.667" v="8719"/>
        <pc:sldMasterMkLst>
          <pc:docMk/>
          <pc:sldMasterMk cId="1860096267" sldId="2147483672"/>
        </pc:sldMasterMkLst>
        <pc:sldLayoutChg chg="modTransition">
          <pc:chgData name="Narcaine 13" userId="7f7142efcc06689c" providerId="LiveId" clId="{E45BD562-DD25-4257-8169-CFB65139E6F4}" dt="2024-10-22T01:41:58.667" v="8719"/>
          <pc:sldLayoutMkLst>
            <pc:docMk/>
            <pc:sldMasterMk cId="1860096267" sldId="2147483672"/>
            <pc:sldLayoutMk cId="4214276061" sldId="2147483661"/>
          </pc:sldLayoutMkLst>
        </pc:sldLayoutChg>
        <pc:sldLayoutChg chg="modTransition">
          <pc:chgData name="Narcaine 13" userId="7f7142efcc06689c" providerId="LiveId" clId="{E45BD562-DD25-4257-8169-CFB65139E6F4}" dt="2024-10-22T01:41:58.667" v="8719"/>
          <pc:sldLayoutMkLst>
            <pc:docMk/>
            <pc:sldMasterMk cId="1860096267" sldId="2147483672"/>
            <pc:sldLayoutMk cId="2646190427" sldId="2147483663"/>
          </pc:sldLayoutMkLst>
        </pc:sldLayoutChg>
        <pc:sldLayoutChg chg="modTransition">
          <pc:chgData name="Narcaine 13" userId="7f7142efcc06689c" providerId="LiveId" clId="{E45BD562-DD25-4257-8169-CFB65139E6F4}" dt="2024-10-22T01:41:58.667" v="8719"/>
          <pc:sldLayoutMkLst>
            <pc:docMk/>
            <pc:sldMasterMk cId="1860096267" sldId="2147483672"/>
            <pc:sldLayoutMk cId="1779302175" sldId="2147483673"/>
          </pc:sldLayoutMkLst>
        </pc:sldLayoutChg>
        <pc:sldLayoutChg chg="modTransition">
          <pc:chgData name="Narcaine 13" userId="7f7142efcc06689c" providerId="LiveId" clId="{E45BD562-DD25-4257-8169-CFB65139E6F4}" dt="2024-10-22T01:41:58.667" v="8719"/>
          <pc:sldLayoutMkLst>
            <pc:docMk/>
            <pc:sldMasterMk cId="1860096267" sldId="2147483672"/>
            <pc:sldLayoutMk cId="2420154272" sldId="2147483674"/>
          </pc:sldLayoutMkLst>
        </pc:sldLayoutChg>
        <pc:sldLayoutChg chg="modTransition">
          <pc:chgData name="Narcaine 13" userId="7f7142efcc06689c" providerId="LiveId" clId="{E45BD562-DD25-4257-8169-CFB65139E6F4}" dt="2024-10-22T01:41:58.667" v="8719"/>
          <pc:sldLayoutMkLst>
            <pc:docMk/>
            <pc:sldMasterMk cId="1860096267" sldId="2147483672"/>
            <pc:sldLayoutMk cId="2750257379" sldId="2147483675"/>
          </pc:sldLayoutMkLst>
        </pc:sldLayoutChg>
        <pc:sldLayoutChg chg="modTransition">
          <pc:chgData name="Narcaine 13" userId="7f7142efcc06689c" providerId="LiveId" clId="{E45BD562-DD25-4257-8169-CFB65139E6F4}" dt="2024-10-22T01:41:58.667" v="8719"/>
          <pc:sldLayoutMkLst>
            <pc:docMk/>
            <pc:sldMasterMk cId="1860096267" sldId="2147483672"/>
            <pc:sldLayoutMk cId="35080565" sldId="2147483676"/>
          </pc:sldLayoutMkLst>
        </pc:sldLayoutChg>
        <pc:sldLayoutChg chg="modTransition">
          <pc:chgData name="Narcaine 13" userId="7f7142efcc06689c" providerId="LiveId" clId="{E45BD562-DD25-4257-8169-CFB65139E6F4}" dt="2024-10-22T01:41:58.667" v="8719"/>
          <pc:sldLayoutMkLst>
            <pc:docMk/>
            <pc:sldMasterMk cId="1860096267" sldId="2147483672"/>
            <pc:sldLayoutMk cId="1411619493" sldId="2147483677"/>
          </pc:sldLayoutMkLst>
        </pc:sldLayoutChg>
        <pc:sldLayoutChg chg="modTransition">
          <pc:chgData name="Narcaine 13" userId="7f7142efcc06689c" providerId="LiveId" clId="{E45BD562-DD25-4257-8169-CFB65139E6F4}" dt="2024-10-22T01:41:58.667" v="8719"/>
          <pc:sldLayoutMkLst>
            <pc:docMk/>
            <pc:sldMasterMk cId="1860096267" sldId="2147483672"/>
            <pc:sldLayoutMk cId="1488950239" sldId="2147483678"/>
          </pc:sldLayoutMkLst>
        </pc:sldLayoutChg>
        <pc:sldLayoutChg chg="modTransition">
          <pc:chgData name="Narcaine 13" userId="7f7142efcc06689c" providerId="LiveId" clId="{E45BD562-DD25-4257-8169-CFB65139E6F4}" dt="2024-10-22T01:41:58.667" v="8719"/>
          <pc:sldLayoutMkLst>
            <pc:docMk/>
            <pc:sldMasterMk cId="1860096267" sldId="2147483672"/>
            <pc:sldLayoutMk cId="2540401385" sldId="2147483679"/>
          </pc:sldLayoutMkLst>
        </pc:sldLayoutChg>
        <pc:sldLayoutChg chg="modTransition">
          <pc:chgData name="Narcaine 13" userId="7f7142efcc06689c" providerId="LiveId" clId="{E45BD562-DD25-4257-8169-CFB65139E6F4}" dt="2024-10-22T01:41:58.667" v="8719"/>
          <pc:sldLayoutMkLst>
            <pc:docMk/>
            <pc:sldMasterMk cId="1860096267" sldId="2147483672"/>
            <pc:sldLayoutMk cId="1479731015" sldId="2147483680"/>
          </pc:sldLayoutMkLst>
        </pc:sldLayoutChg>
        <pc:sldLayoutChg chg="modTransition">
          <pc:chgData name="Narcaine 13" userId="7f7142efcc06689c" providerId="LiveId" clId="{E45BD562-DD25-4257-8169-CFB65139E6F4}" dt="2024-10-22T01:41:58.667" v="8719"/>
          <pc:sldLayoutMkLst>
            <pc:docMk/>
            <pc:sldMasterMk cId="1860096267" sldId="2147483672"/>
            <pc:sldLayoutMk cId="3647822212" sldId="2147483681"/>
          </pc:sldLayoutMkLst>
        </pc:sldLayoutChg>
        <pc:sldLayoutChg chg="modTransition">
          <pc:chgData name="Narcaine 13" userId="7f7142efcc06689c" providerId="LiveId" clId="{E45BD562-DD25-4257-8169-CFB65139E6F4}" dt="2024-10-22T01:41:58.667" v="8719"/>
          <pc:sldLayoutMkLst>
            <pc:docMk/>
            <pc:sldMasterMk cId="1860096267" sldId="2147483672"/>
            <pc:sldLayoutMk cId="249807437" sldId="2147483682"/>
          </pc:sldLayoutMkLst>
        </pc:sldLayoutChg>
        <pc:sldLayoutChg chg="modTransition">
          <pc:chgData name="Narcaine 13" userId="7f7142efcc06689c" providerId="LiveId" clId="{E45BD562-DD25-4257-8169-CFB65139E6F4}" dt="2024-10-22T01:41:58.667" v="8719"/>
          <pc:sldLayoutMkLst>
            <pc:docMk/>
            <pc:sldMasterMk cId="1860096267" sldId="2147483672"/>
            <pc:sldLayoutMk cId="1917636715" sldId="2147483683"/>
          </pc:sldLayoutMkLst>
        </pc:sldLayoutChg>
        <pc:sldLayoutChg chg="modTransition">
          <pc:chgData name="Narcaine 13" userId="7f7142efcc06689c" providerId="LiveId" clId="{E45BD562-DD25-4257-8169-CFB65139E6F4}" dt="2024-10-22T01:41:58.667" v="8719"/>
          <pc:sldLayoutMkLst>
            <pc:docMk/>
            <pc:sldMasterMk cId="1860096267" sldId="2147483672"/>
            <pc:sldLayoutMk cId="4078608774" sldId="2147483684"/>
          </pc:sldLayoutMkLst>
        </pc:sldLayoutChg>
        <pc:sldLayoutChg chg="modTransition">
          <pc:chgData name="Narcaine 13" userId="7f7142efcc06689c" providerId="LiveId" clId="{E45BD562-DD25-4257-8169-CFB65139E6F4}" dt="2024-10-22T01:41:58.667" v="8719"/>
          <pc:sldLayoutMkLst>
            <pc:docMk/>
            <pc:sldMasterMk cId="1860096267" sldId="2147483672"/>
            <pc:sldLayoutMk cId="3100188163" sldId="2147483685"/>
          </pc:sldLayoutMkLst>
        </pc:sldLayoutChg>
        <pc:sldLayoutChg chg="modTransition">
          <pc:chgData name="Narcaine 13" userId="7f7142efcc06689c" providerId="LiveId" clId="{E45BD562-DD25-4257-8169-CFB65139E6F4}" dt="2024-10-22T01:41:58.667" v="8719"/>
          <pc:sldLayoutMkLst>
            <pc:docMk/>
            <pc:sldMasterMk cId="1860096267" sldId="2147483672"/>
            <pc:sldLayoutMk cId="18846850" sldId="2147483686"/>
          </pc:sldLayoutMkLst>
        </pc:sldLayoutChg>
        <pc:sldLayoutChg chg="modTransition">
          <pc:chgData name="Narcaine 13" userId="7f7142efcc06689c" providerId="LiveId" clId="{E45BD562-DD25-4257-8169-CFB65139E6F4}" dt="2024-10-22T01:41:58.667" v="8719"/>
          <pc:sldLayoutMkLst>
            <pc:docMk/>
            <pc:sldMasterMk cId="1860096267" sldId="2147483672"/>
            <pc:sldLayoutMk cId="1731049332" sldId="2147483687"/>
          </pc:sldLayoutMkLst>
        </pc:sldLayoutChg>
        <pc:sldLayoutChg chg="modTransition">
          <pc:chgData name="Narcaine 13" userId="7f7142efcc06689c" providerId="LiveId" clId="{E45BD562-DD25-4257-8169-CFB65139E6F4}" dt="2024-10-22T01:41:58.667" v="8719"/>
          <pc:sldLayoutMkLst>
            <pc:docMk/>
            <pc:sldMasterMk cId="1860096267" sldId="2147483672"/>
            <pc:sldLayoutMk cId="1493998636" sldId="2147483688"/>
          </pc:sldLayoutMkLst>
        </pc:sldLayoutChg>
        <pc:sldLayoutChg chg="modTransition">
          <pc:chgData name="Narcaine 13" userId="7f7142efcc06689c" providerId="LiveId" clId="{E45BD562-DD25-4257-8169-CFB65139E6F4}" dt="2024-10-22T01:41:58.667" v="8719"/>
          <pc:sldLayoutMkLst>
            <pc:docMk/>
            <pc:sldMasterMk cId="1860096267" sldId="2147483672"/>
            <pc:sldLayoutMk cId="1010863933" sldId="2147483689"/>
          </pc:sldLayoutMkLst>
        </pc:sldLayoutChg>
      </pc:sldMasterChg>
    </pc:docChg>
  </pc:docChgLst>
  <pc:docChgLst>
    <pc:chgData name="Narcaine 13" userId="7f7142efcc06689c" providerId="LiveId" clId="{3D8F4B4C-4D05-4F0A-BBEB-0454486BB598}"/>
    <pc:docChg chg="undo custSel modSld">
      <pc:chgData name="Narcaine 13" userId="7f7142efcc06689c" providerId="LiveId" clId="{3D8F4B4C-4D05-4F0A-BBEB-0454486BB598}" dt="2024-10-13T14:59:12.950" v="4482" actId="20577"/>
      <pc:docMkLst>
        <pc:docMk/>
      </pc:docMkLst>
      <pc:sldChg chg="modSp mod">
        <pc:chgData name="Narcaine 13" userId="7f7142efcc06689c" providerId="LiveId" clId="{3D8F4B4C-4D05-4F0A-BBEB-0454486BB598}" dt="2024-10-13T14:33:14.650" v="2619" actId="20577"/>
        <pc:sldMkLst>
          <pc:docMk/>
          <pc:sldMk cId="0" sldId="258"/>
        </pc:sldMkLst>
        <pc:spChg chg="mod">
          <ac:chgData name="Narcaine 13" userId="7f7142efcc06689c" providerId="LiveId" clId="{3D8F4B4C-4D05-4F0A-BBEB-0454486BB598}" dt="2024-10-13T14:33:14.650" v="2619" actId="20577"/>
          <ac:spMkLst>
            <pc:docMk/>
            <pc:sldMk cId="0" sldId="258"/>
            <ac:spMk id="5" creationId="{FADDAB32-E602-42AB-85E5-81A683738955}"/>
          </ac:spMkLst>
        </pc:spChg>
      </pc:sldChg>
      <pc:sldChg chg="addSp delSp modSp mod">
        <pc:chgData name="Narcaine 13" userId="7f7142efcc06689c" providerId="LiveId" clId="{3D8F4B4C-4D05-4F0A-BBEB-0454486BB598}" dt="2024-10-13T14:53:06.375" v="3777" actId="478"/>
        <pc:sldMkLst>
          <pc:docMk/>
          <pc:sldMk cId="1946067863" sldId="269"/>
        </pc:sldMkLst>
        <pc:spChg chg="add mod">
          <ac:chgData name="Narcaine 13" userId="7f7142efcc06689c" providerId="LiveId" clId="{3D8F4B4C-4D05-4F0A-BBEB-0454486BB598}" dt="2024-10-13T14:52:54.679" v="3776" actId="20577"/>
          <ac:spMkLst>
            <pc:docMk/>
            <pc:sldMk cId="1946067863" sldId="269"/>
            <ac:spMk id="5" creationId="{85FB00BA-B5E5-8906-F63E-472000FAB728}"/>
          </ac:spMkLst>
        </pc:spChg>
        <pc:spChg chg="del mod">
          <ac:chgData name="Narcaine 13" userId="7f7142efcc06689c" providerId="LiveId" clId="{3D8F4B4C-4D05-4F0A-BBEB-0454486BB598}" dt="2024-10-13T14:53:06.375" v="3777" actId="478"/>
          <ac:spMkLst>
            <pc:docMk/>
            <pc:sldMk cId="1946067863" sldId="269"/>
            <ac:spMk id="8" creationId="{BA6F0537-98B0-B4B3-EA47-689812B94899}"/>
          </ac:spMkLst>
        </pc:spChg>
      </pc:sldChg>
      <pc:sldChg chg="addSp delSp modSp mod">
        <pc:chgData name="Narcaine 13" userId="7f7142efcc06689c" providerId="LiveId" clId="{3D8F4B4C-4D05-4F0A-BBEB-0454486BB598}" dt="2024-10-13T14:56:29.106" v="4364" actId="478"/>
        <pc:sldMkLst>
          <pc:docMk/>
          <pc:sldMk cId="2912000432" sldId="270"/>
        </pc:sldMkLst>
        <pc:spChg chg="add mod">
          <ac:chgData name="Narcaine 13" userId="7f7142efcc06689c" providerId="LiveId" clId="{3D8F4B4C-4D05-4F0A-BBEB-0454486BB598}" dt="2024-10-13T14:56:22.772" v="4363" actId="20577"/>
          <ac:spMkLst>
            <pc:docMk/>
            <pc:sldMk cId="2912000432" sldId="270"/>
            <ac:spMk id="5" creationId="{3FCA00D2-B26C-DA79-D2B3-3A1CB9D48C22}"/>
          </ac:spMkLst>
        </pc:spChg>
        <pc:spChg chg="del mod">
          <ac:chgData name="Narcaine 13" userId="7f7142efcc06689c" providerId="LiveId" clId="{3D8F4B4C-4D05-4F0A-BBEB-0454486BB598}" dt="2024-10-13T14:56:29.106" v="4364" actId="478"/>
          <ac:spMkLst>
            <pc:docMk/>
            <pc:sldMk cId="2912000432" sldId="270"/>
            <ac:spMk id="7" creationId="{32C2E879-4D19-E0F4-7BCB-8243C869EC21}"/>
          </ac:spMkLst>
        </pc:spChg>
      </pc:sldChg>
      <pc:sldChg chg="addSp delSp modSp mod">
        <pc:chgData name="Narcaine 13" userId="7f7142efcc06689c" providerId="LiveId" clId="{3D8F4B4C-4D05-4F0A-BBEB-0454486BB598}" dt="2024-10-13T14:48:25.705" v="3363" actId="478"/>
        <pc:sldMkLst>
          <pc:docMk/>
          <pc:sldMk cId="4060626686" sldId="272"/>
        </pc:sldMkLst>
        <pc:spChg chg="add">
          <ac:chgData name="Narcaine 13" userId="7f7142efcc06689c" providerId="LiveId" clId="{3D8F4B4C-4D05-4F0A-BBEB-0454486BB598}" dt="2024-10-13T14:45:39.802" v="3324"/>
          <ac:spMkLst>
            <pc:docMk/>
            <pc:sldMk cId="4060626686" sldId="272"/>
            <ac:spMk id="3" creationId="{499977A8-2397-70F5-7114-1BE8B7B026F3}"/>
          </ac:spMkLst>
        </pc:spChg>
        <pc:spChg chg="add del mod">
          <ac:chgData name="Narcaine 13" userId="7f7142efcc06689c" providerId="LiveId" clId="{3D8F4B4C-4D05-4F0A-BBEB-0454486BB598}" dt="2024-10-13T14:48:20.366" v="3362" actId="6549"/>
          <ac:spMkLst>
            <pc:docMk/>
            <pc:sldMk cId="4060626686" sldId="272"/>
            <ac:spMk id="5" creationId="{729892F9-658A-10F7-DB46-24E8C4B7B4F6}"/>
          </ac:spMkLst>
        </pc:spChg>
        <pc:spChg chg="add del">
          <ac:chgData name="Narcaine 13" userId="7f7142efcc06689c" providerId="LiveId" clId="{3D8F4B4C-4D05-4F0A-BBEB-0454486BB598}" dt="2024-10-13T14:45:50.749" v="3327" actId="478"/>
          <ac:spMkLst>
            <pc:docMk/>
            <pc:sldMk cId="4060626686" sldId="272"/>
            <ac:spMk id="6" creationId="{6A1B270A-4DB8-47D6-FB49-37D0C9618311}"/>
          </ac:spMkLst>
        </pc:spChg>
        <pc:spChg chg="add">
          <ac:chgData name="Narcaine 13" userId="7f7142efcc06689c" providerId="LiveId" clId="{3D8F4B4C-4D05-4F0A-BBEB-0454486BB598}" dt="2024-10-13T14:46:11.462" v="3328"/>
          <ac:spMkLst>
            <pc:docMk/>
            <pc:sldMk cId="4060626686" sldId="272"/>
            <ac:spMk id="8" creationId="{22BF3A26-7823-A6B7-B643-486462F8E7DA}"/>
          </ac:spMkLst>
        </pc:spChg>
        <pc:spChg chg="del mod">
          <ac:chgData name="Narcaine 13" userId="7f7142efcc06689c" providerId="LiveId" clId="{3D8F4B4C-4D05-4F0A-BBEB-0454486BB598}" dt="2024-10-13T14:47:26.028" v="3336" actId="478"/>
          <ac:spMkLst>
            <pc:docMk/>
            <pc:sldMk cId="4060626686" sldId="272"/>
            <ac:spMk id="9" creationId="{BD253172-2FCC-5CA0-984E-1764E637F7D4}"/>
          </ac:spMkLst>
        </pc:spChg>
        <pc:spChg chg="add">
          <ac:chgData name="Narcaine 13" userId="7f7142efcc06689c" providerId="LiveId" clId="{3D8F4B4C-4D05-4F0A-BBEB-0454486BB598}" dt="2024-10-13T14:46:56.509" v="3329"/>
          <ac:spMkLst>
            <pc:docMk/>
            <pc:sldMk cId="4060626686" sldId="272"/>
            <ac:spMk id="11" creationId="{CDF62FE9-866D-2D4E-C4BB-E24772DE8D7A}"/>
          </ac:spMkLst>
        </pc:spChg>
        <pc:spChg chg="add del mod">
          <ac:chgData name="Narcaine 13" userId="7f7142efcc06689c" providerId="LiveId" clId="{3D8F4B4C-4D05-4F0A-BBEB-0454486BB598}" dt="2024-10-13T14:47:17.795" v="3334" actId="478"/>
          <ac:spMkLst>
            <pc:docMk/>
            <pc:sldMk cId="4060626686" sldId="272"/>
            <ac:spMk id="12" creationId="{AB6CCE6F-42EF-73D7-BA99-DBCA61B8EBF1}"/>
          </ac:spMkLst>
        </pc:spChg>
        <pc:spChg chg="add del">
          <ac:chgData name="Narcaine 13" userId="7f7142efcc06689c" providerId="LiveId" clId="{3D8F4B4C-4D05-4F0A-BBEB-0454486BB598}" dt="2024-10-13T14:48:25.705" v="3363" actId="478"/>
          <ac:spMkLst>
            <pc:docMk/>
            <pc:sldMk cId="4060626686" sldId="272"/>
            <ac:spMk id="13" creationId="{50049F80-D1EA-2570-2E88-806E343A261E}"/>
          </ac:spMkLst>
        </pc:spChg>
      </pc:sldChg>
      <pc:sldChg chg="modSp mod">
        <pc:chgData name="Narcaine 13" userId="7f7142efcc06689c" providerId="LiveId" clId="{3D8F4B4C-4D05-4F0A-BBEB-0454486BB598}" dt="2024-10-13T14:59:12.950" v="4482" actId="20577"/>
        <pc:sldMkLst>
          <pc:docMk/>
          <pc:sldMk cId="1625524313" sldId="273"/>
        </pc:sldMkLst>
        <pc:spChg chg="mod">
          <ac:chgData name="Narcaine 13" userId="7f7142efcc06689c" providerId="LiveId" clId="{3D8F4B4C-4D05-4F0A-BBEB-0454486BB598}" dt="2024-10-13T14:59:12.950" v="4482" actId="20577"/>
          <ac:spMkLst>
            <pc:docMk/>
            <pc:sldMk cId="1625524313" sldId="273"/>
            <ac:spMk id="5" creationId="{FADDAB32-E602-42AB-85E5-81A683738955}"/>
          </ac:spMkLst>
        </pc:spChg>
      </pc:sldChg>
      <pc:sldChg chg="modSp mod">
        <pc:chgData name="Narcaine 13" userId="7f7142efcc06689c" providerId="LiveId" clId="{3D8F4B4C-4D05-4F0A-BBEB-0454486BB598}" dt="2024-10-13T14:41:39.945" v="3200" actId="20577"/>
        <pc:sldMkLst>
          <pc:docMk/>
          <pc:sldMk cId="1220989547" sldId="274"/>
        </pc:sldMkLst>
        <pc:spChg chg="mod">
          <ac:chgData name="Narcaine 13" userId="7f7142efcc06689c" providerId="LiveId" clId="{3D8F4B4C-4D05-4F0A-BBEB-0454486BB598}" dt="2024-10-13T14:41:39.945" v="3200" actId="20577"/>
          <ac:spMkLst>
            <pc:docMk/>
            <pc:sldMk cId="1220989547" sldId="274"/>
            <ac:spMk id="5" creationId="{FADDAB32-E602-42AB-85E5-81A68373895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EBA88C-15D4-4D1F-BADA-BDA4957BDC62}" type="datetimeFigureOut">
              <a:rPr lang="en-US" smtClean="0"/>
              <a:t>10/21/2024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F68289-2B31-4854-AF02-421996F38769}" type="slidenum">
              <a:rPr lang="en-US" smtClean="0"/>
              <a:t>‹#›</a:t>
            </a:fld>
            <a:endParaRPr lang="en-US"/>
          </a:p>
        </p:txBody>
      </p:sp>
    </p:spTree>
    <p:extLst>
      <p:ext uri="{BB962C8B-B14F-4D97-AF65-F5344CB8AC3E}">
        <p14:creationId xmlns:p14="http://schemas.microsoft.com/office/powerpoint/2010/main" val="2337150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F68289-2B31-4854-AF02-421996F38769}" type="slidenum">
              <a:rPr lang="en-US" smtClean="0"/>
              <a:t>8</a:t>
            </a:fld>
            <a:endParaRPr lang="en-US"/>
          </a:p>
        </p:txBody>
      </p:sp>
    </p:spTree>
    <p:extLst>
      <p:ext uri="{BB962C8B-B14F-4D97-AF65-F5344CB8AC3E}">
        <p14:creationId xmlns:p14="http://schemas.microsoft.com/office/powerpoint/2010/main" val="3152293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F68289-2B31-4854-AF02-421996F38769}" type="slidenum">
              <a:rPr lang="en-US" smtClean="0"/>
              <a:t>9</a:t>
            </a:fld>
            <a:endParaRPr lang="en-US"/>
          </a:p>
        </p:txBody>
      </p:sp>
    </p:spTree>
    <p:extLst>
      <p:ext uri="{BB962C8B-B14F-4D97-AF65-F5344CB8AC3E}">
        <p14:creationId xmlns:p14="http://schemas.microsoft.com/office/powerpoint/2010/main" val="3801065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A0F3F9-156E-4EF3-BA68-696F205E2761}" type="datetime1">
              <a:rPr lang="en-US" smtClean="0"/>
              <a:t>10/21/2024</a:t>
            </a:fld>
            <a:endParaRPr lang="en-US"/>
          </a:p>
        </p:txBody>
      </p:sp>
      <p:sp>
        <p:nvSpPr>
          <p:cNvPr id="5" name="Footer Placeholder 4"/>
          <p:cNvSpPr>
            <a:spLocks noGrp="1"/>
          </p:cNvSpPr>
          <p:nvPr>
            <p:ph type="ftr" sz="quarter" idx="11"/>
          </p:nvPr>
        </p:nvSpPr>
        <p:spPr/>
        <p:txBody>
          <a:bodyPr/>
          <a:lstStyle/>
          <a:p>
            <a:r>
              <a:rPr lang="en-US"/>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17793021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CBC98A-BECB-46DF-A98B-0AAF39885EA6}" type="datetime1">
              <a:rPr lang="en-US" smtClean="0"/>
              <a:t>10/21/2024</a:t>
            </a:fld>
            <a:endParaRPr lang="en-US"/>
          </a:p>
        </p:txBody>
      </p:sp>
      <p:sp>
        <p:nvSpPr>
          <p:cNvPr id="6" name="Footer Placeholder 5"/>
          <p:cNvSpPr>
            <a:spLocks noGrp="1"/>
          </p:cNvSpPr>
          <p:nvPr>
            <p:ph type="ftr" sz="quarter" idx="11"/>
          </p:nvPr>
        </p:nvSpPr>
        <p:spPr/>
        <p:txBody>
          <a:bodyPr/>
          <a:lstStyle/>
          <a:p>
            <a:r>
              <a:rPr lang="en-US"/>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2498074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5CBC98A-BECB-46DF-A98B-0AAF39885EA6}" type="datetime1">
              <a:rPr lang="en-US" smtClean="0"/>
              <a:t>10/21/2024</a:t>
            </a:fld>
            <a:endParaRPr lang="en-US"/>
          </a:p>
        </p:txBody>
      </p:sp>
      <p:sp>
        <p:nvSpPr>
          <p:cNvPr id="5" name="Footer Placeholder 4"/>
          <p:cNvSpPr>
            <a:spLocks noGrp="1"/>
          </p:cNvSpPr>
          <p:nvPr>
            <p:ph type="ftr" sz="quarter" idx="11"/>
          </p:nvPr>
        </p:nvSpPr>
        <p:spPr/>
        <p:txBody>
          <a:bodyPr/>
          <a:lstStyle/>
          <a:p>
            <a:r>
              <a:rPr lang="en-US"/>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19176367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5CBC98A-BECB-46DF-A98B-0AAF39885EA6}" type="datetime1">
              <a:rPr lang="en-US" smtClean="0"/>
              <a:t>10/21/2024</a:t>
            </a:fld>
            <a:endParaRPr lang="en-US"/>
          </a:p>
        </p:txBody>
      </p:sp>
      <p:sp>
        <p:nvSpPr>
          <p:cNvPr id="5" name="Footer Placeholder 4"/>
          <p:cNvSpPr>
            <a:spLocks noGrp="1"/>
          </p:cNvSpPr>
          <p:nvPr>
            <p:ph type="ftr" sz="quarter" idx="11"/>
          </p:nvPr>
        </p:nvSpPr>
        <p:spPr/>
        <p:txBody>
          <a:bodyPr/>
          <a:lstStyle/>
          <a:p>
            <a:r>
              <a:rPr lang="en-US"/>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0786087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CBC98A-BECB-46DF-A98B-0AAF39885EA6}" type="datetime1">
              <a:rPr lang="en-US" smtClean="0"/>
              <a:t>10/21/2024</a:t>
            </a:fld>
            <a:endParaRPr lang="en-US"/>
          </a:p>
        </p:txBody>
      </p:sp>
      <p:sp>
        <p:nvSpPr>
          <p:cNvPr id="5" name="Footer Placeholder 4"/>
          <p:cNvSpPr>
            <a:spLocks noGrp="1"/>
          </p:cNvSpPr>
          <p:nvPr>
            <p:ph type="ftr" sz="quarter" idx="11"/>
          </p:nvPr>
        </p:nvSpPr>
        <p:spPr/>
        <p:txBody>
          <a:bodyPr/>
          <a:lstStyle/>
          <a:p>
            <a:r>
              <a:rPr lang="en-US"/>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31001881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5CBC98A-BECB-46DF-A98B-0AAF39885EA6}" type="datetime1">
              <a:rPr lang="en-US" smtClean="0"/>
              <a:t>10/21/2024</a:t>
            </a:fld>
            <a:endParaRPr lang="en-US"/>
          </a:p>
        </p:txBody>
      </p:sp>
      <p:sp>
        <p:nvSpPr>
          <p:cNvPr id="4" name="Footer Placeholder 4"/>
          <p:cNvSpPr>
            <a:spLocks noGrp="1"/>
          </p:cNvSpPr>
          <p:nvPr>
            <p:ph type="ftr" sz="quarter" idx="11"/>
          </p:nvPr>
        </p:nvSpPr>
        <p:spPr/>
        <p:txBody>
          <a:bodyPr/>
          <a:lstStyle/>
          <a:p>
            <a:r>
              <a:rPr lang="en-US"/>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188468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5CBC98A-BECB-46DF-A98B-0AAF39885EA6}" type="datetime1">
              <a:rPr lang="en-US" smtClean="0"/>
              <a:t>10/21/2024</a:t>
            </a:fld>
            <a:endParaRPr lang="en-US"/>
          </a:p>
        </p:txBody>
      </p:sp>
      <p:sp>
        <p:nvSpPr>
          <p:cNvPr id="4" name="Footer Placeholder 4"/>
          <p:cNvSpPr>
            <a:spLocks noGrp="1"/>
          </p:cNvSpPr>
          <p:nvPr>
            <p:ph type="ftr" sz="quarter" idx="11"/>
          </p:nvPr>
        </p:nvSpPr>
        <p:spPr/>
        <p:txBody>
          <a:bodyPr/>
          <a:lstStyle/>
          <a:p>
            <a:r>
              <a:rPr lang="en-US"/>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17310493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893041-C69A-42AD-9EEF-9DFD777571AD}" type="datetime1">
              <a:rPr lang="en-US" smtClean="0"/>
              <a:t>10/21/2024</a:t>
            </a:fld>
            <a:endParaRPr lang="en-US"/>
          </a:p>
        </p:txBody>
      </p:sp>
      <p:sp>
        <p:nvSpPr>
          <p:cNvPr id="5" name="Footer Placeholder 4"/>
          <p:cNvSpPr>
            <a:spLocks noGrp="1"/>
          </p:cNvSpPr>
          <p:nvPr>
            <p:ph type="ftr" sz="quarter" idx="11"/>
          </p:nvPr>
        </p:nvSpPr>
        <p:spPr/>
        <p:txBody>
          <a:bodyPr/>
          <a:lstStyle/>
          <a:p>
            <a:r>
              <a:rPr lang="en-US"/>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14939986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2958AD-622A-4BC7-AAF6-29D8820F2975}" type="datetime1">
              <a:rPr lang="en-US" smtClean="0"/>
              <a:t>10/21/2024</a:t>
            </a:fld>
            <a:endParaRPr lang="en-US"/>
          </a:p>
        </p:txBody>
      </p:sp>
      <p:sp>
        <p:nvSpPr>
          <p:cNvPr id="5" name="Footer Placeholder 4"/>
          <p:cNvSpPr>
            <a:spLocks noGrp="1"/>
          </p:cNvSpPr>
          <p:nvPr>
            <p:ph type="ftr" sz="quarter" idx="11"/>
          </p:nvPr>
        </p:nvSpPr>
        <p:spPr/>
        <p:txBody>
          <a:bodyPr/>
          <a:lstStyle/>
          <a:p>
            <a:r>
              <a:rPr lang="en-US"/>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10108639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Date Placeholder 6">
            <a:extLst>
              <a:ext uri="{FF2B5EF4-FFF2-40B4-BE49-F238E27FC236}">
                <a16:creationId xmlns:a16="http://schemas.microsoft.com/office/drawing/2014/main" id="{BD5EB22A-744C-E1B8-3BE7-EF55FDF50619}"/>
              </a:ext>
            </a:extLst>
          </p:cNvPr>
          <p:cNvSpPr>
            <a:spLocks noGrp="1"/>
          </p:cNvSpPr>
          <p:nvPr>
            <p:ph type="dt" sz="half" idx="10"/>
          </p:nvPr>
        </p:nvSpPr>
        <p:spPr/>
        <p:txBody>
          <a:bodyPr/>
          <a:lstStyle/>
          <a:p>
            <a:fld id="{70A77440-37D3-41D2-8B93-8ADC5328440E}" type="datetime1">
              <a:rPr lang="en-US" smtClean="0"/>
              <a:t>10/21/2024</a:t>
            </a:fld>
            <a:endParaRPr lang="en-US"/>
          </a:p>
        </p:txBody>
      </p:sp>
      <p:sp>
        <p:nvSpPr>
          <p:cNvPr id="9" name="Slide Number Placeholder 8">
            <a:extLst>
              <a:ext uri="{FF2B5EF4-FFF2-40B4-BE49-F238E27FC236}">
                <a16:creationId xmlns:a16="http://schemas.microsoft.com/office/drawing/2014/main" id="{8512C71D-1F95-A7B6-65F9-3901408ECEB3}"/>
              </a:ext>
            </a:extLst>
          </p:cNvPr>
          <p:cNvSpPr>
            <a:spLocks noGrp="1"/>
          </p:cNvSpPr>
          <p:nvPr>
            <p:ph type="sldNum" sz="quarter" idx="12"/>
          </p:nvPr>
        </p:nvSpPr>
        <p:spPr/>
        <p:txBody>
          <a:bodyPr/>
          <a:lstStyle/>
          <a:p>
            <a:fld id="{89447F04-5B4A-4B3A-B7B2-0498BAC8F13C}" type="slidenum">
              <a:rPr lang="en-US" smtClean="0"/>
              <a:pPr/>
              <a:t>‹#›</a:t>
            </a:fld>
            <a:endParaRPr lang="en-US"/>
          </a:p>
        </p:txBody>
      </p:sp>
      <p:sp>
        <p:nvSpPr>
          <p:cNvPr id="10" name="Title 9">
            <a:extLst>
              <a:ext uri="{FF2B5EF4-FFF2-40B4-BE49-F238E27FC236}">
                <a16:creationId xmlns:a16="http://schemas.microsoft.com/office/drawing/2014/main" id="{489E6D07-3406-FFE1-F04A-933D6765D97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142760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7">
            <a:extLst>
              <a:ext uri="{FF2B5EF4-FFF2-40B4-BE49-F238E27FC236}">
                <a16:creationId xmlns:a16="http://schemas.microsoft.com/office/drawing/2014/main" id="{38B94A4E-6DA9-DE94-50F2-44C12840C14A}"/>
              </a:ext>
            </a:extLst>
          </p:cNvPr>
          <p:cNvSpPr>
            <a:spLocks noGrp="1"/>
          </p:cNvSpPr>
          <p:nvPr>
            <p:ph type="dt" sz="half" idx="10"/>
          </p:nvPr>
        </p:nvSpPr>
        <p:spPr/>
        <p:txBody>
          <a:bodyPr/>
          <a:lstStyle/>
          <a:p>
            <a:fld id="{1A8585F6-F632-4E60-B1AA-6A96A0FC4F1D}" type="datetime1">
              <a:rPr lang="en-US" smtClean="0"/>
              <a:t>10/21/2024</a:t>
            </a:fld>
            <a:endParaRPr lang="en-US"/>
          </a:p>
        </p:txBody>
      </p:sp>
      <p:sp>
        <p:nvSpPr>
          <p:cNvPr id="9" name="Footer Placeholder 8">
            <a:extLst>
              <a:ext uri="{FF2B5EF4-FFF2-40B4-BE49-F238E27FC236}">
                <a16:creationId xmlns:a16="http://schemas.microsoft.com/office/drawing/2014/main" id="{0DA2099D-C374-4ED9-3538-662FBA2E4A79}"/>
              </a:ext>
            </a:extLst>
          </p:cNvPr>
          <p:cNvSpPr>
            <a:spLocks noGrp="1"/>
          </p:cNvSpPr>
          <p:nvPr>
            <p:ph type="ftr" sz="quarter" idx="11"/>
          </p:nvPr>
        </p:nvSpPr>
        <p:spPr>
          <a:xfrm>
            <a:off x="76200" y="6356351"/>
            <a:ext cx="11963400" cy="365125"/>
          </a:xfrm>
          <a:prstGeom prst="rect">
            <a:avLst/>
          </a:prstGeom>
        </p:spPr>
        <p:txBody>
          <a:bodyPr/>
          <a:lstStyle/>
          <a:p>
            <a:r>
              <a:rPr lang="en-US" b="1">
                <a:solidFill>
                  <a:srgbClr val="000000"/>
                </a:solidFill>
                <a:latin typeface="inherit"/>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lang="en-US" dirty="0"/>
          </a:p>
        </p:txBody>
      </p:sp>
      <p:sp>
        <p:nvSpPr>
          <p:cNvPr id="10" name="Slide Number Placeholder 9">
            <a:extLst>
              <a:ext uri="{FF2B5EF4-FFF2-40B4-BE49-F238E27FC236}">
                <a16:creationId xmlns:a16="http://schemas.microsoft.com/office/drawing/2014/main" id="{15BB6E4F-75B8-5246-3EE6-74F47F8450D3}"/>
              </a:ext>
            </a:extLst>
          </p:cNvPr>
          <p:cNvSpPr>
            <a:spLocks noGrp="1"/>
          </p:cNvSpPr>
          <p:nvPr>
            <p:ph type="sldNum" sz="quarter" idx="12"/>
          </p:nvPr>
        </p:nvSpPr>
        <p:spPr/>
        <p:txBody>
          <a:bodyPr/>
          <a:lstStyle/>
          <a:p>
            <a:fld id="{89447F04-5B4A-4B3A-B7B2-0498BAC8F13C}" type="slidenum">
              <a:rPr lang="en-US" smtClean="0"/>
              <a:pPr/>
              <a:t>‹#›</a:t>
            </a:fld>
            <a:endParaRPr lang="en-US"/>
          </a:p>
        </p:txBody>
      </p:sp>
      <p:sp>
        <p:nvSpPr>
          <p:cNvPr id="11" name="Title 10">
            <a:extLst>
              <a:ext uri="{FF2B5EF4-FFF2-40B4-BE49-F238E27FC236}">
                <a16:creationId xmlns:a16="http://schemas.microsoft.com/office/drawing/2014/main" id="{C6082E18-54AC-B2B5-D9BC-138DBA40B91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461904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FF497DB0-F323-4535-9F3B-4947BB48F7B0}" type="datetime1">
              <a:rPr lang="en-US" smtClean="0"/>
              <a:t>10/21/2024</a:t>
            </a:fld>
            <a:endParaRPr lang="en-US"/>
          </a:p>
        </p:txBody>
      </p:sp>
      <p:sp>
        <p:nvSpPr>
          <p:cNvPr id="5" name="Footer Placeholder 4"/>
          <p:cNvSpPr>
            <a:spLocks noGrp="1"/>
          </p:cNvSpPr>
          <p:nvPr>
            <p:ph type="ftr" sz="quarter" idx="11"/>
          </p:nvPr>
        </p:nvSpPr>
        <p:spPr/>
        <p:txBody>
          <a:bodyPr/>
          <a:lstStyle/>
          <a:p>
            <a:r>
              <a:rPr lang="en-US">
                <a:solidFill>
                  <a:srgbClr val="000000"/>
                </a:solidFill>
                <a:latin typeface="inherit"/>
              </a:rPr>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endParaRPr lang="en-US"/>
          </a:p>
          <a:p>
            <a:endParaRPr lang="en-US" dirty="0"/>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24201542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D80293-6BE6-444F-B630-A475F4DA71C9}" type="datetime1">
              <a:rPr lang="en-US" smtClean="0"/>
              <a:t>10/21/2024</a:t>
            </a:fld>
            <a:endParaRPr lang="en-US"/>
          </a:p>
        </p:txBody>
      </p:sp>
      <p:sp>
        <p:nvSpPr>
          <p:cNvPr id="5" name="Footer Placeholder 4"/>
          <p:cNvSpPr>
            <a:spLocks noGrp="1"/>
          </p:cNvSpPr>
          <p:nvPr>
            <p:ph type="ftr" sz="quarter" idx="11"/>
          </p:nvPr>
        </p:nvSpPr>
        <p:spPr/>
        <p:txBody>
          <a:bodyPr/>
          <a:lstStyle/>
          <a:p>
            <a:r>
              <a:rPr lang="en-US"/>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27502573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15DCFD-10AB-4876-AAEB-B8410294480D}" type="datetime1">
              <a:rPr lang="en-US" smtClean="0"/>
              <a:t>10/21/2024</a:t>
            </a:fld>
            <a:endParaRPr lang="en-US"/>
          </a:p>
        </p:txBody>
      </p:sp>
      <p:sp>
        <p:nvSpPr>
          <p:cNvPr id="6" name="Footer Placeholder 5"/>
          <p:cNvSpPr>
            <a:spLocks noGrp="1"/>
          </p:cNvSpPr>
          <p:nvPr>
            <p:ph type="ftr" sz="quarter" idx="11"/>
          </p:nvPr>
        </p:nvSpPr>
        <p:spPr/>
        <p:txBody>
          <a:bodyPr/>
          <a:lstStyle/>
          <a:p>
            <a:r>
              <a:rPr lang="en-US"/>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350805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4604A9-22F4-4B42-AFF1-19DF788F583B}" type="datetime1">
              <a:rPr lang="en-US" smtClean="0"/>
              <a:t>10/21/2024</a:t>
            </a:fld>
            <a:endParaRPr lang="en-US"/>
          </a:p>
        </p:txBody>
      </p:sp>
      <p:sp>
        <p:nvSpPr>
          <p:cNvPr id="8" name="Footer Placeholder 7"/>
          <p:cNvSpPr>
            <a:spLocks noGrp="1"/>
          </p:cNvSpPr>
          <p:nvPr>
            <p:ph type="ftr" sz="quarter" idx="11"/>
          </p:nvPr>
        </p:nvSpPr>
        <p:spPr/>
        <p:txBody>
          <a:bodyPr/>
          <a:lstStyle/>
          <a:p>
            <a:r>
              <a:rPr lang="en-US"/>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p>
        </p:txBody>
      </p:sp>
      <p:sp>
        <p:nvSpPr>
          <p:cNvPr id="9" name="Slide Number Placeholder 8"/>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14116194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5BE7874F-ED8A-4B5B-903D-86EC5183131D}" type="datetime1">
              <a:rPr lang="en-US" smtClean="0"/>
              <a:t>10/21/2024</a:t>
            </a:fld>
            <a:endParaRPr lang="en-US"/>
          </a:p>
        </p:txBody>
      </p:sp>
      <p:sp>
        <p:nvSpPr>
          <p:cNvPr id="5" name="Footer Placeholder 3"/>
          <p:cNvSpPr>
            <a:spLocks noGrp="1"/>
          </p:cNvSpPr>
          <p:nvPr>
            <p:ph type="ftr" sz="quarter" idx="11"/>
          </p:nvPr>
        </p:nvSpPr>
        <p:spPr/>
        <p:txBody>
          <a:bodyPr/>
          <a:lstStyle/>
          <a:p>
            <a:r>
              <a:rPr lang="en-US"/>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p>
        </p:txBody>
      </p:sp>
      <p:sp>
        <p:nvSpPr>
          <p:cNvPr id="6" name="Slide Number Placeholder 4"/>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14889502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5BC9338-0D02-4B47-BA3D-8C0AEF2D2FC7}" type="datetime1">
              <a:rPr lang="en-US" smtClean="0"/>
              <a:t>10/21/2024</a:t>
            </a:fld>
            <a:endParaRPr lang="en-US"/>
          </a:p>
        </p:txBody>
      </p:sp>
      <p:sp>
        <p:nvSpPr>
          <p:cNvPr id="5" name="Footer Placeholder 2"/>
          <p:cNvSpPr>
            <a:spLocks noGrp="1"/>
          </p:cNvSpPr>
          <p:nvPr>
            <p:ph type="ftr" sz="quarter" idx="11"/>
          </p:nvPr>
        </p:nvSpPr>
        <p:spPr/>
        <p:txBody>
          <a:bodyPr/>
          <a:lstStyle/>
          <a:p>
            <a:r>
              <a:rPr lang="en-US"/>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p>
        </p:txBody>
      </p:sp>
      <p:sp>
        <p:nvSpPr>
          <p:cNvPr id="6" name="Slide Number Placeholder 3"/>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25404013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F05C46B4-1A7B-4FA3-8F57-2D90E6FFEA4C}" type="datetime1">
              <a:rPr lang="en-US" smtClean="0"/>
              <a:t>10/21/2024</a:t>
            </a:fld>
            <a:endParaRPr lang="en-US"/>
          </a:p>
        </p:txBody>
      </p:sp>
      <p:sp>
        <p:nvSpPr>
          <p:cNvPr id="5" name="Footer Placeholder 5"/>
          <p:cNvSpPr>
            <a:spLocks noGrp="1"/>
          </p:cNvSpPr>
          <p:nvPr>
            <p:ph type="ftr" sz="quarter" idx="11"/>
          </p:nvPr>
        </p:nvSpPr>
        <p:spPr/>
        <p:txBody>
          <a:bodyPr/>
          <a:lstStyle/>
          <a:p>
            <a:r>
              <a:rPr lang="en-US"/>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p>
        </p:txBody>
      </p:sp>
      <p:sp>
        <p:nvSpPr>
          <p:cNvPr id="6"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14797310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0055FE-6033-40C9-BA4A-137884CCC7B8}" type="datetime1">
              <a:rPr lang="en-US" smtClean="0"/>
              <a:t>10/21/2024</a:t>
            </a:fld>
            <a:endParaRPr lang="en-US"/>
          </a:p>
        </p:txBody>
      </p:sp>
      <p:sp>
        <p:nvSpPr>
          <p:cNvPr id="6" name="Footer Placeholder 5"/>
          <p:cNvSpPr>
            <a:spLocks noGrp="1"/>
          </p:cNvSpPr>
          <p:nvPr>
            <p:ph type="ftr" sz="quarter" idx="11"/>
          </p:nvPr>
        </p:nvSpPr>
        <p:spPr/>
        <p:txBody>
          <a:bodyPr/>
          <a:lstStyle/>
          <a:p>
            <a:r>
              <a:rPr lang="en-US"/>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36478222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5CBC98A-BECB-46DF-A98B-0AAF39885EA6}" type="datetime1">
              <a:rPr lang="en-US" smtClean="0"/>
              <a:t>10/21/2024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The material in this document is produced and maintained by DeVry University for the exclusive use by students and faculty and is copyrighted by DeVry University and/or the original owner. Content in this document cannot be duplicated, modified, distributed or used for any other purpose without the prior written consent of the copyright holder. @2023 DeVry University  </a:t>
            </a: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9447F04-5B4A-4B3A-B7B2-0498BAC8F13C}" type="slidenum">
              <a:rPr lang="en-US" smtClean="0"/>
              <a:pPr/>
              <a:t>‹#›</a:t>
            </a:fld>
            <a:endParaRPr lang="en-US"/>
          </a:p>
        </p:txBody>
      </p:sp>
    </p:spTree>
    <p:extLst>
      <p:ext uri="{BB962C8B-B14F-4D97-AF65-F5344CB8AC3E}">
        <p14:creationId xmlns:p14="http://schemas.microsoft.com/office/powerpoint/2010/main" val="186009626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61" r:id="rId18"/>
    <p:sldLayoutId id="2147483663" r:id="rId19"/>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05400" y="1295400"/>
            <a:ext cx="6251110" cy="3794760"/>
          </a:xfrm>
        </p:spPr>
        <p:txBody>
          <a:bodyPr anchor="b">
            <a:normAutofit fontScale="90000"/>
          </a:bodyPr>
          <a:lstStyle/>
          <a:p>
            <a:pPr algn="l">
              <a:lnSpc>
                <a:spcPct val="90000"/>
              </a:lnSpc>
            </a:pPr>
            <a:r>
              <a:rPr lang="en-US" sz="4200" dirty="0"/>
              <a:t>NETW191: Fundamentals of Information Technology and Networking</a:t>
            </a:r>
            <a:br>
              <a:rPr lang="en-US" sz="4200" dirty="0"/>
            </a:br>
            <a:r>
              <a:rPr lang="en-US" sz="3600" dirty="0"/>
              <a:t>Final Project</a:t>
            </a:r>
            <a:br>
              <a:rPr lang="en-US" sz="4200" dirty="0"/>
            </a:br>
            <a:br>
              <a:rPr lang="en-US" sz="4200" dirty="0"/>
            </a:br>
            <a:r>
              <a:rPr lang="en-US" sz="2200" dirty="0"/>
              <a:t>Jaclyn </a:t>
            </a:r>
            <a:r>
              <a:rPr lang="en-US" sz="2200" dirty="0" err="1"/>
              <a:t>Latshaw</a:t>
            </a:r>
            <a:br>
              <a:rPr lang="en-US" sz="2200" dirty="0"/>
            </a:br>
            <a:r>
              <a:rPr lang="en-US" sz="2200" dirty="0"/>
              <a:t>September 2024</a:t>
            </a:r>
            <a:endParaRPr lang="en-US" sz="4200" dirty="0"/>
          </a:p>
        </p:txBody>
      </p:sp>
      <p:pic>
        <p:nvPicPr>
          <p:cNvPr id="23" name="Picture 22" descr="An abstract design with lines and financial symbols">
            <a:extLst>
              <a:ext uri="{FF2B5EF4-FFF2-40B4-BE49-F238E27FC236}">
                <a16:creationId xmlns:a16="http://schemas.microsoft.com/office/drawing/2014/main" id="{D98EA764-2A9A-61C0-7796-818FEAB419BB}"/>
              </a:ext>
            </a:extLst>
          </p:cNvPr>
          <p:cNvPicPr>
            <a:picLocks noChangeAspect="1"/>
          </p:cNvPicPr>
          <p:nvPr/>
        </p:nvPicPr>
        <p:blipFill>
          <a:blip r:embed="rId2"/>
          <a:srcRect l="26974" r="27865"/>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2570DED-E942-4274-A5C5-61D0403EDC64}"/>
              </a:ext>
            </a:extLst>
          </p:cNvPr>
          <p:cNvSpPr txBox="1">
            <a:spLocks/>
          </p:cNvSpPr>
          <p:nvPr/>
        </p:nvSpPr>
        <p:spPr>
          <a:xfrm>
            <a:off x="648930" y="629266"/>
            <a:ext cx="9252154" cy="1223983"/>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457200">
              <a:spcAft>
                <a:spcPts val="600"/>
              </a:spcAft>
            </a:pPr>
            <a:r>
              <a:rPr lang="en-US" sz="4200" b="1" i="0" u="sng" kern="1200" dirty="0">
                <a:solidFill>
                  <a:schemeClr val="tx2"/>
                </a:solidFill>
                <a:latin typeface="+mj-lt"/>
                <a:ea typeface="+mj-ea"/>
                <a:cs typeface="+mj-cs"/>
              </a:rPr>
              <a:t>Connectivity Test</a:t>
            </a:r>
          </a:p>
        </p:txBody>
      </p: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1103311" y="2052214"/>
            <a:ext cx="4338409" cy="41961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457200">
              <a:lnSpc>
                <a:spcPct val="90000"/>
              </a:lnSpc>
              <a:spcBef>
                <a:spcPts val="1000"/>
              </a:spcBef>
              <a:buClr>
                <a:schemeClr val="bg2">
                  <a:lumMod val="40000"/>
                  <a:lumOff val="60000"/>
                </a:schemeClr>
              </a:buClr>
              <a:buSzPct val="80000"/>
              <a:buNone/>
            </a:pPr>
            <a:r>
              <a:rPr lang="en-US" sz="2200" dirty="0">
                <a:latin typeface="+mj-lt"/>
                <a:ea typeface="+mj-ea"/>
                <a:cs typeface="+mj-cs"/>
              </a:rPr>
              <a:t>This provides evidence of a successful connectivity test for Computer 1 to the SOHO (Small Office/Home Office) router and computer 2. By pinging the IP address of the default gateway, I could check the connectivity to the router. This was also true with pinging the IP address of the Computer 2 VM.</a:t>
            </a:r>
          </a:p>
        </p:txBody>
      </p:sp>
      <p:pic>
        <p:nvPicPr>
          <p:cNvPr id="9" name="Content Placeholder 8">
            <a:extLst>
              <a:ext uri="{FF2B5EF4-FFF2-40B4-BE49-F238E27FC236}">
                <a16:creationId xmlns:a16="http://schemas.microsoft.com/office/drawing/2014/main" id="{FF4C8716-4813-E2EB-7B81-862CF7D0E78D}"/>
              </a:ext>
            </a:extLst>
          </p:cNvPr>
          <p:cNvPicPr>
            <a:picLocks noGrp="1" noChangeAspect="1"/>
          </p:cNvPicPr>
          <p:nvPr>
            <p:ph idx="1"/>
          </p:nvPr>
        </p:nvPicPr>
        <p:blipFill>
          <a:blip r:embed="rId3"/>
          <a:srcRect t="5571"/>
          <a:stretch/>
        </p:blipFill>
        <p:spPr>
          <a:xfrm>
            <a:off x="5772094" y="1452987"/>
            <a:ext cx="5770976" cy="4495798"/>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38684758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2570DED-E942-4274-A5C5-61D0403EDC64}"/>
              </a:ext>
            </a:extLst>
          </p:cNvPr>
          <p:cNvSpPr txBox="1">
            <a:spLocks/>
          </p:cNvSpPr>
          <p:nvPr/>
        </p:nvSpPr>
        <p:spPr>
          <a:xfrm>
            <a:off x="648930" y="629266"/>
            <a:ext cx="9252154" cy="1223983"/>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457200">
              <a:spcAft>
                <a:spcPts val="600"/>
              </a:spcAft>
            </a:pPr>
            <a:r>
              <a:rPr lang="en-US" sz="4200" b="1" i="0" u="sng" kern="1200" dirty="0">
                <a:solidFill>
                  <a:schemeClr val="tx2"/>
                </a:solidFill>
                <a:latin typeface="+mj-lt"/>
                <a:ea typeface="+mj-ea"/>
                <a:cs typeface="+mj-cs"/>
              </a:rPr>
              <a:t>Connectivity Test (cont.)</a:t>
            </a:r>
          </a:p>
        </p:txBody>
      </p:sp>
      <p:pic>
        <p:nvPicPr>
          <p:cNvPr id="9" name="Content Placeholder 8">
            <a:extLst>
              <a:ext uri="{FF2B5EF4-FFF2-40B4-BE49-F238E27FC236}">
                <a16:creationId xmlns:a16="http://schemas.microsoft.com/office/drawing/2014/main" id="{4AC103A9-BBF0-62BE-3358-E70182075D43}"/>
              </a:ext>
            </a:extLst>
          </p:cNvPr>
          <p:cNvPicPr>
            <a:picLocks noGrp="1" noChangeAspect="1"/>
          </p:cNvPicPr>
          <p:nvPr>
            <p:ph idx="1"/>
          </p:nvPr>
        </p:nvPicPr>
        <p:blipFill>
          <a:blip r:embed="rId3"/>
          <a:srcRect t="5571"/>
          <a:stretch/>
        </p:blipFill>
        <p:spPr>
          <a:xfrm>
            <a:off x="857543" y="1853249"/>
            <a:ext cx="5557576" cy="4395149"/>
          </a:xfrm>
          <a:prstGeom prst="rect">
            <a:avLst/>
          </a:prstGeom>
          <a:effectLst>
            <a:outerShdw blurRad="50800" dist="38100" dir="5400000" algn="t" rotWithShape="0">
              <a:prstClr val="black">
                <a:alpha val="43000"/>
              </a:prstClr>
            </a:outerShdw>
          </a:effectLst>
        </p:spPr>
      </p:pic>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6862307" y="2052214"/>
            <a:ext cx="4415293" cy="41961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457200">
              <a:lnSpc>
                <a:spcPct val="90000"/>
              </a:lnSpc>
              <a:spcBef>
                <a:spcPts val="1000"/>
              </a:spcBef>
              <a:buClr>
                <a:schemeClr val="bg2">
                  <a:lumMod val="40000"/>
                  <a:lumOff val="60000"/>
                </a:schemeClr>
              </a:buClr>
              <a:buSzPct val="80000"/>
              <a:buNone/>
            </a:pPr>
            <a:r>
              <a:rPr lang="en-US" sz="2200" dirty="0">
                <a:latin typeface="+mj-lt"/>
                <a:ea typeface="+mj-ea"/>
                <a:cs typeface="+mj-cs"/>
              </a:rPr>
              <a:t>Another successful connectivity check performed is evident by this screenshot. This time I was testing the connection between the Computer 2 VM to the SOHO router and then the connectivity to Computer 1 VM.  Now I know that the network is established and the router as well as the virtual machines are connected.</a:t>
            </a:r>
          </a:p>
        </p:txBody>
      </p:sp>
    </p:spTree>
    <p:extLst>
      <p:ext uri="{BB962C8B-B14F-4D97-AF65-F5344CB8AC3E}">
        <p14:creationId xmlns:p14="http://schemas.microsoft.com/office/powerpoint/2010/main" val="25936162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90600"/>
            <a:ext cx="10820400" cy="4525963"/>
          </a:xfrm>
        </p:spPr>
        <p:txBody>
          <a:bodyPr>
            <a:normAutofit/>
          </a:bodyPr>
          <a:lstStyle/>
          <a:p>
            <a:pPr>
              <a:buNone/>
            </a:pPr>
            <a:r>
              <a:rPr lang="en-US" sz="3200" b="1" u="sng" dirty="0">
                <a:latin typeface="+mj-lt"/>
              </a:rPr>
              <a:t>Week 2 Takeaways</a:t>
            </a:r>
          </a:p>
          <a:p>
            <a:pPr>
              <a:buNone/>
            </a:pPr>
            <a:endParaRPr lang="en-US" sz="3200" dirty="0"/>
          </a:p>
          <a:p>
            <a:pPr>
              <a:buNone/>
            </a:pPr>
            <a:endParaRPr lang="en-US" sz="3200" dirty="0"/>
          </a:p>
        </p:txBody>
      </p:sp>
      <p:sp>
        <p:nvSpPr>
          <p:cNvPr id="5" name="TextBox 4">
            <a:extLst>
              <a:ext uri="{FF2B5EF4-FFF2-40B4-BE49-F238E27FC236}">
                <a16:creationId xmlns:a16="http://schemas.microsoft.com/office/drawing/2014/main" id="{5204A4C6-0B06-9D45-6176-B1E0E637E283}"/>
              </a:ext>
            </a:extLst>
          </p:cNvPr>
          <p:cNvSpPr txBox="1"/>
          <p:nvPr/>
        </p:nvSpPr>
        <p:spPr>
          <a:xfrm>
            <a:off x="914400" y="2057400"/>
            <a:ext cx="10210800" cy="1200329"/>
          </a:xfrm>
          <a:prstGeom prst="rect">
            <a:avLst/>
          </a:prstGeom>
          <a:noFill/>
        </p:spPr>
        <p:txBody>
          <a:bodyPr wrap="square" rtlCol="0">
            <a:spAutoFit/>
          </a:bodyPr>
          <a:lstStyle/>
          <a:p>
            <a:r>
              <a:rPr lang="en-US" dirty="0"/>
              <a:t>The network connectivity was able to be tested and was functioning as expected. The SOHO router and virtual computers had similar IP addresses because they were all connected to each other on the same network. The IP addresses all started with the “192.168.105” because that was the IP address issued to the router.</a:t>
            </a:r>
          </a:p>
        </p:txBody>
      </p:sp>
    </p:spTree>
    <p:extLst>
      <p:ext uri="{BB962C8B-B14F-4D97-AF65-F5344CB8AC3E}">
        <p14:creationId xmlns:p14="http://schemas.microsoft.com/office/powerpoint/2010/main" val="39461322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090455"/>
            <a:ext cx="10820400" cy="4525963"/>
          </a:xfrm>
        </p:spPr>
        <p:txBody>
          <a:bodyPr>
            <a:normAutofit/>
          </a:bodyPr>
          <a:lstStyle/>
          <a:p>
            <a:pPr>
              <a:buNone/>
            </a:pPr>
            <a:r>
              <a:rPr lang="en-US" sz="3200" b="1" u="sng" dirty="0">
                <a:latin typeface="+mj-lt"/>
              </a:rPr>
              <a:t>Week 3 Objectives</a:t>
            </a:r>
          </a:p>
          <a:p>
            <a:pPr>
              <a:buNone/>
            </a:pPr>
            <a:endParaRPr lang="en-US" sz="3200" dirty="0"/>
          </a:p>
          <a:p>
            <a:pPr>
              <a:buNone/>
            </a:pPr>
            <a:endParaRPr lang="en-US" sz="3200" dirty="0"/>
          </a:p>
        </p:txBody>
      </p:sp>
      <p:sp>
        <p:nvSpPr>
          <p:cNvPr id="5" name="TextBox 4">
            <a:extLst>
              <a:ext uri="{FF2B5EF4-FFF2-40B4-BE49-F238E27FC236}">
                <a16:creationId xmlns:a16="http://schemas.microsoft.com/office/drawing/2014/main" id="{6302E411-C291-0401-FA79-9B42EDC56ED3}"/>
              </a:ext>
            </a:extLst>
          </p:cNvPr>
          <p:cNvSpPr txBox="1"/>
          <p:nvPr/>
        </p:nvSpPr>
        <p:spPr>
          <a:xfrm>
            <a:off x="914400" y="2152471"/>
            <a:ext cx="9829800" cy="1200329"/>
          </a:xfrm>
          <a:prstGeom prst="rect">
            <a:avLst/>
          </a:prstGeom>
          <a:noFill/>
        </p:spPr>
        <p:txBody>
          <a:bodyPr wrap="square" rtlCol="0">
            <a:spAutoFit/>
          </a:bodyPr>
          <a:lstStyle/>
          <a:p>
            <a:r>
              <a:rPr lang="en-US" dirty="0"/>
              <a:t>In the following slides for the third objective of the project, I will be taking a Class C network and dividing the IP addresses through subnetting. I will also be using Loopback interfaces on the router to simulate two LAN segments with the IP addresses in the subnet I created in the first step. I will test these IP addresses connectivity to determine if I successfully divided the network.</a:t>
            </a:r>
          </a:p>
        </p:txBody>
      </p:sp>
    </p:spTree>
    <p:extLst>
      <p:ext uri="{BB962C8B-B14F-4D97-AF65-F5344CB8AC3E}">
        <p14:creationId xmlns:p14="http://schemas.microsoft.com/office/powerpoint/2010/main" val="20020965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731519" y="4000499"/>
            <a:ext cx="10820400" cy="194310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This table provides the information that is needed to create a subnet of the network. The network was divided in 2 separate subnets.  Simple math can easily help you gather this information. Understanding how to find the CIDR notation, converting hexadecimal to binary, and binary back to hexadecimal are necessary to find these components. It’s important to understand that the first and last IP addresses in a subnet are used for the Network ID and Broadcast ID. Finding the range of IP addresses can help determine the potential number of devices one can have on a </a:t>
            </a:r>
            <a:r>
              <a:rPr lang="en-US" sz="1800" dirty="0" err="1"/>
              <a:t>subnetted</a:t>
            </a:r>
            <a:r>
              <a:rPr lang="en-US" sz="1800" dirty="0"/>
              <a:t> network.</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761999" y="577854"/>
            <a:ext cx="3581402" cy="5333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b="1" u="sng" dirty="0"/>
              <a:t>IP Subnetting</a:t>
            </a:r>
          </a:p>
        </p:txBody>
      </p:sp>
      <p:sp>
        <p:nvSpPr>
          <p:cNvPr id="2" name="Date Placeholder 1">
            <a:extLst>
              <a:ext uri="{FF2B5EF4-FFF2-40B4-BE49-F238E27FC236}">
                <a16:creationId xmlns:a16="http://schemas.microsoft.com/office/drawing/2014/main" id="{04BCA5C5-27ED-7126-508C-4B468287FC82}"/>
              </a:ext>
            </a:extLst>
          </p:cNvPr>
          <p:cNvSpPr>
            <a:spLocks noGrp="1"/>
          </p:cNvSpPr>
          <p:nvPr>
            <p:ph type="dt" sz="half" idx="10"/>
          </p:nvPr>
        </p:nvSpPr>
        <p:spPr/>
        <p:txBody>
          <a:bodyPr/>
          <a:lstStyle/>
          <a:p>
            <a:fld id="{E67BA6A4-0FDF-41F3-A658-2A0B5609A1E8}" type="datetime1">
              <a:rPr lang="en-US" smtClean="0"/>
              <a:t>10/21/2024</a:t>
            </a:fld>
            <a:endParaRPr lang="en-US"/>
          </a:p>
        </p:txBody>
      </p:sp>
      <p:graphicFrame>
        <p:nvGraphicFramePr>
          <p:cNvPr id="8" name="Table 7">
            <a:extLst>
              <a:ext uri="{FF2B5EF4-FFF2-40B4-BE49-F238E27FC236}">
                <a16:creationId xmlns:a16="http://schemas.microsoft.com/office/drawing/2014/main" id="{9C1D1429-FB2D-FA82-03D7-032B65E51C57}"/>
              </a:ext>
            </a:extLst>
          </p:cNvPr>
          <p:cNvGraphicFramePr>
            <a:graphicFrameLocks noGrp="1"/>
          </p:cNvGraphicFramePr>
          <p:nvPr>
            <p:extLst>
              <p:ext uri="{D42A27DB-BD31-4B8C-83A1-F6EECF244321}">
                <p14:modId xmlns:p14="http://schemas.microsoft.com/office/powerpoint/2010/main" val="2387690719"/>
              </p:ext>
            </p:extLst>
          </p:nvPr>
        </p:nvGraphicFramePr>
        <p:xfrm>
          <a:off x="761999" y="1549402"/>
          <a:ext cx="10820400" cy="2108198"/>
        </p:xfrm>
        <a:graphic>
          <a:graphicData uri="http://schemas.openxmlformats.org/drawingml/2006/table">
            <a:tbl>
              <a:tblPr firstRow="1" bandRow="1">
                <a:tableStyleId>{125E5076-3810-47DD-B79F-674D7AD40C01}</a:tableStyleId>
              </a:tblPr>
              <a:tblGrid>
                <a:gridCol w="1035800">
                  <a:extLst>
                    <a:ext uri="{9D8B030D-6E8A-4147-A177-3AD203B41FA5}">
                      <a16:colId xmlns:a16="http://schemas.microsoft.com/office/drawing/2014/main" val="20000"/>
                    </a:ext>
                  </a:extLst>
                </a:gridCol>
                <a:gridCol w="1202268">
                  <a:extLst>
                    <a:ext uri="{9D8B030D-6E8A-4147-A177-3AD203B41FA5}">
                      <a16:colId xmlns:a16="http://schemas.microsoft.com/office/drawing/2014/main" val="20001"/>
                    </a:ext>
                  </a:extLst>
                </a:gridCol>
                <a:gridCol w="1942125">
                  <a:extLst>
                    <a:ext uri="{9D8B030D-6E8A-4147-A177-3AD203B41FA5}">
                      <a16:colId xmlns:a16="http://schemas.microsoft.com/office/drawing/2014/main" val="20002"/>
                    </a:ext>
                  </a:extLst>
                </a:gridCol>
                <a:gridCol w="1572196">
                  <a:extLst>
                    <a:ext uri="{9D8B030D-6E8A-4147-A177-3AD203B41FA5}">
                      <a16:colId xmlns:a16="http://schemas.microsoft.com/office/drawing/2014/main" val="738487121"/>
                    </a:ext>
                  </a:extLst>
                </a:gridCol>
                <a:gridCol w="1664678">
                  <a:extLst>
                    <a:ext uri="{9D8B030D-6E8A-4147-A177-3AD203B41FA5}">
                      <a16:colId xmlns:a16="http://schemas.microsoft.com/office/drawing/2014/main" val="503619676"/>
                    </a:ext>
                  </a:extLst>
                </a:gridCol>
                <a:gridCol w="1664678">
                  <a:extLst>
                    <a:ext uri="{9D8B030D-6E8A-4147-A177-3AD203B41FA5}">
                      <a16:colId xmlns:a16="http://schemas.microsoft.com/office/drawing/2014/main" val="3161054981"/>
                    </a:ext>
                  </a:extLst>
                </a:gridCol>
                <a:gridCol w="1738655">
                  <a:extLst>
                    <a:ext uri="{9D8B030D-6E8A-4147-A177-3AD203B41FA5}">
                      <a16:colId xmlns:a16="http://schemas.microsoft.com/office/drawing/2014/main" val="1827004946"/>
                    </a:ext>
                  </a:extLst>
                </a:gridCol>
              </a:tblGrid>
              <a:tr h="1108858">
                <a:tc>
                  <a:txBody>
                    <a:bodyPr/>
                    <a:lstStyle/>
                    <a:p>
                      <a:pPr algn="ctr"/>
                      <a:r>
                        <a:rPr lang="en-US" sz="1600" dirty="0"/>
                        <a:t>Subnet ID</a:t>
                      </a:r>
                    </a:p>
                  </a:txBody>
                  <a:tcPr anchor="ctr"/>
                </a:tc>
                <a:tc>
                  <a:txBody>
                    <a:bodyPr/>
                    <a:lstStyle/>
                    <a:p>
                      <a:pPr algn="ctr"/>
                      <a:r>
                        <a:rPr lang="en-US" sz="1600" dirty="0"/>
                        <a:t>Network Mask</a:t>
                      </a:r>
                    </a:p>
                    <a:p>
                      <a:pPr algn="ctr"/>
                      <a:r>
                        <a:rPr lang="en-US" sz="1600" dirty="0"/>
                        <a:t>(/prefix)</a:t>
                      </a:r>
                    </a:p>
                  </a:txBody>
                  <a:tcPr anchor="ctr"/>
                </a:tc>
                <a:tc>
                  <a:txBody>
                    <a:bodyPr/>
                    <a:lstStyle/>
                    <a:p>
                      <a:pPr algn="ctr"/>
                      <a:r>
                        <a:rPr lang="en-US" sz="1600" dirty="0"/>
                        <a:t>Network Mask</a:t>
                      </a:r>
                    </a:p>
                    <a:p>
                      <a:pPr algn="ctr"/>
                      <a:r>
                        <a:rPr lang="en-US" sz="1600" dirty="0"/>
                        <a:t>(Dotted decimal)</a:t>
                      </a:r>
                    </a:p>
                  </a:txBody>
                  <a:tcPr anchor="ctr"/>
                </a:tc>
                <a:tc>
                  <a:txBody>
                    <a:bodyPr/>
                    <a:lstStyle/>
                    <a:p>
                      <a:pPr algn="ctr"/>
                      <a:r>
                        <a:rPr lang="en-US" sz="1600" dirty="0"/>
                        <a:t>Network Address</a:t>
                      </a:r>
                    </a:p>
                  </a:txBody>
                  <a:tcPr anchor="ctr"/>
                </a:tc>
                <a:tc>
                  <a:txBody>
                    <a:bodyPr/>
                    <a:lstStyle/>
                    <a:p>
                      <a:pPr algn="ctr"/>
                      <a:r>
                        <a:rPr lang="en-US" sz="1600" dirty="0"/>
                        <a:t>First Usable Host Address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Last Usable Host Address</a:t>
                      </a:r>
                    </a:p>
                  </a:txBody>
                  <a:tcPr anchor="ctr"/>
                </a:tc>
                <a:tc>
                  <a:txBody>
                    <a:bodyPr/>
                    <a:lstStyle/>
                    <a:p>
                      <a:pPr algn="ctr"/>
                      <a:r>
                        <a:rPr lang="en-US" sz="1600" dirty="0"/>
                        <a:t>Broadcast</a:t>
                      </a:r>
                    </a:p>
                    <a:p>
                      <a:pPr algn="ctr"/>
                      <a:r>
                        <a:rPr lang="en-US" sz="1600" dirty="0"/>
                        <a:t>Address</a:t>
                      </a:r>
                    </a:p>
                  </a:txBody>
                  <a:tcPr anchor="ctr"/>
                </a:tc>
                <a:extLst>
                  <a:ext uri="{0D108BD9-81ED-4DB2-BD59-A6C34878D82A}">
                    <a16:rowId xmlns:a16="http://schemas.microsoft.com/office/drawing/2014/main" val="10000"/>
                  </a:ext>
                </a:extLst>
              </a:tr>
              <a:tr h="499670">
                <a:tc>
                  <a:txBody>
                    <a:bodyPr/>
                    <a:lstStyle/>
                    <a:p>
                      <a:pPr algn="ctr"/>
                      <a:r>
                        <a:rPr lang="en-US" sz="1600" dirty="0">
                          <a:solidFill>
                            <a:schemeClr val="tx1">
                              <a:lumMod val="50000"/>
                              <a:lumOff val="50000"/>
                            </a:schemeClr>
                          </a:solidFill>
                        </a:rPr>
                        <a:t>0</a:t>
                      </a:r>
                    </a:p>
                  </a:txBody>
                  <a:tcPr anchor="ctr"/>
                </a:tc>
                <a:tc>
                  <a:txBody>
                    <a:bodyPr/>
                    <a:lstStyle/>
                    <a:p>
                      <a:pPr algn="ctr"/>
                      <a:r>
                        <a:rPr lang="en-US" sz="1600" baseline="0" dirty="0">
                          <a:solidFill>
                            <a:schemeClr val="tx1">
                              <a:lumMod val="50000"/>
                              <a:lumOff val="50000"/>
                            </a:schemeClr>
                          </a:solidFill>
                        </a:rPr>
                        <a:t>/25</a:t>
                      </a:r>
                    </a:p>
                  </a:txBody>
                  <a:tcPr anchor="ctr"/>
                </a:tc>
                <a:tc>
                  <a:txBody>
                    <a:bodyPr/>
                    <a:lstStyle/>
                    <a:p>
                      <a:pPr algn="ctr"/>
                      <a:r>
                        <a:rPr lang="en-US" sz="1600" b="1" dirty="0">
                          <a:solidFill>
                            <a:schemeClr val="tx1"/>
                          </a:solidFill>
                        </a:rPr>
                        <a:t>255.255.255.128</a:t>
                      </a:r>
                    </a:p>
                  </a:txBody>
                  <a:tcPr anchor="ctr"/>
                </a:tc>
                <a:tc>
                  <a:txBody>
                    <a:bodyPr/>
                    <a:lstStyle/>
                    <a:p>
                      <a:pPr algn="ctr"/>
                      <a:r>
                        <a:rPr lang="en-US" sz="1600" dirty="0">
                          <a:solidFill>
                            <a:schemeClr val="tx1">
                              <a:lumMod val="50000"/>
                              <a:lumOff val="50000"/>
                            </a:schemeClr>
                          </a:solidFill>
                        </a:rPr>
                        <a:t>192.168.5.0</a:t>
                      </a:r>
                    </a:p>
                  </a:txBody>
                  <a:tcPr anchor="ctr"/>
                </a:tc>
                <a:tc>
                  <a:txBody>
                    <a:bodyPr/>
                    <a:lstStyle/>
                    <a:p>
                      <a:pPr algn="ctr"/>
                      <a:r>
                        <a:rPr lang="en-US" sz="1600" dirty="0">
                          <a:solidFill>
                            <a:schemeClr val="tx1">
                              <a:lumMod val="50000"/>
                              <a:lumOff val="50000"/>
                            </a:schemeClr>
                          </a:solidFill>
                        </a:rPr>
                        <a:t>192.168.5.1</a:t>
                      </a:r>
                    </a:p>
                  </a:txBody>
                  <a:tcPr anchor="ctr"/>
                </a:tc>
                <a:tc>
                  <a:txBody>
                    <a:bodyPr/>
                    <a:lstStyle/>
                    <a:p>
                      <a:pPr algn="ctr"/>
                      <a:r>
                        <a:rPr lang="en-US" sz="1600" b="1" dirty="0">
                          <a:solidFill>
                            <a:schemeClr val="tx1"/>
                          </a:solidFill>
                        </a:rPr>
                        <a:t>192.168.5.126</a:t>
                      </a:r>
                    </a:p>
                  </a:txBody>
                  <a:tcPr anchor="ctr"/>
                </a:tc>
                <a:tc>
                  <a:txBody>
                    <a:bodyPr/>
                    <a:lstStyle/>
                    <a:p>
                      <a:pPr algn="ctr"/>
                      <a:r>
                        <a:rPr lang="en-US" sz="1600" dirty="0">
                          <a:solidFill>
                            <a:schemeClr val="tx1">
                              <a:lumMod val="50000"/>
                              <a:lumOff val="50000"/>
                            </a:schemeClr>
                          </a:solidFill>
                        </a:rPr>
                        <a:t>192.168.5.127</a:t>
                      </a:r>
                    </a:p>
                  </a:txBody>
                  <a:tcPr anchor="ctr"/>
                </a:tc>
                <a:extLst>
                  <a:ext uri="{0D108BD9-81ED-4DB2-BD59-A6C34878D82A}">
                    <a16:rowId xmlns:a16="http://schemas.microsoft.com/office/drawing/2014/main" val="10001"/>
                  </a:ext>
                </a:extLst>
              </a:tr>
              <a:tr h="4996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aseline="0" dirty="0">
                          <a:solidFill>
                            <a:schemeClr val="tx1">
                              <a:lumMod val="50000"/>
                              <a:lumOff val="50000"/>
                            </a:schemeClr>
                          </a:solidFill>
                        </a:rPr>
                        <a:t>1</a:t>
                      </a:r>
                    </a:p>
                  </a:txBody>
                  <a:tcPr anchor="ctr"/>
                </a:tc>
                <a:tc>
                  <a:txBody>
                    <a:bodyPr/>
                    <a:lstStyle/>
                    <a:p>
                      <a:pPr algn="ctr"/>
                      <a:r>
                        <a:rPr lang="en-US" sz="1600" b="1" baseline="0" dirty="0">
                          <a:solidFill>
                            <a:schemeClr val="tx1"/>
                          </a:solidFill>
                        </a:rPr>
                        <a:t>/25</a:t>
                      </a:r>
                    </a:p>
                  </a:txBody>
                  <a:tcPr anchor="ctr"/>
                </a:tc>
                <a:tc>
                  <a:txBody>
                    <a:bodyPr/>
                    <a:lstStyle/>
                    <a:p>
                      <a:pPr algn="ctr"/>
                      <a:r>
                        <a:rPr lang="en-US" sz="1600" dirty="0">
                          <a:solidFill>
                            <a:schemeClr val="tx1">
                              <a:lumMod val="50000"/>
                              <a:lumOff val="50000"/>
                            </a:schemeClr>
                          </a:solidFill>
                        </a:rPr>
                        <a:t>255.255.255.128</a:t>
                      </a:r>
                    </a:p>
                  </a:txBody>
                  <a:tcPr anchor="ctr"/>
                </a:tc>
                <a:tc>
                  <a:txBody>
                    <a:bodyPr/>
                    <a:lstStyle/>
                    <a:p>
                      <a:pPr algn="ctr"/>
                      <a:r>
                        <a:rPr lang="en-US" sz="1600" b="1" dirty="0">
                          <a:solidFill>
                            <a:schemeClr val="tx1"/>
                          </a:solidFill>
                        </a:rPr>
                        <a:t>192.168.5.128</a:t>
                      </a:r>
                    </a:p>
                  </a:txBody>
                  <a:tcPr anchor="ctr"/>
                </a:tc>
                <a:tc>
                  <a:txBody>
                    <a:bodyPr/>
                    <a:lstStyle/>
                    <a:p>
                      <a:pPr algn="ctr"/>
                      <a:r>
                        <a:rPr lang="en-US" sz="1600" dirty="0">
                          <a:solidFill>
                            <a:schemeClr val="tx1">
                              <a:lumMod val="50000"/>
                              <a:lumOff val="50000"/>
                            </a:schemeClr>
                          </a:solidFill>
                        </a:rPr>
                        <a:t>192.168.5.129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50000"/>
                              <a:lumOff val="50000"/>
                            </a:schemeClr>
                          </a:solidFill>
                        </a:rPr>
                        <a:t>192.168.5.254</a:t>
                      </a:r>
                    </a:p>
                  </a:txBody>
                  <a:tcPr anchor="ctr"/>
                </a:tc>
                <a:tc>
                  <a:txBody>
                    <a:bodyPr/>
                    <a:lstStyle/>
                    <a:p>
                      <a:pPr algn="ctr"/>
                      <a:r>
                        <a:rPr lang="en-US" sz="1600" b="1" dirty="0">
                          <a:solidFill>
                            <a:schemeClr val="tx1"/>
                          </a:solidFill>
                        </a:rPr>
                        <a:t>192.168.5.255</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033444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2570DED-E942-4274-A5C5-61D0403EDC64}"/>
              </a:ext>
            </a:extLst>
          </p:cNvPr>
          <p:cNvSpPr txBox="1">
            <a:spLocks/>
          </p:cNvSpPr>
          <p:nvPr/>
        </p:nvSpPr>
        <p:spPr>
          <a:xfrm>
            <a:off x="648930" y="629266"/>
            <a:ext cx="9252154" cy="1223983"/>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457200">
              <a:spcAft>
                <a:spcPts val="600"/>
              </a:spcAft>
            </a:pPr>
            <a:r>
              <a:rPr lang="en-US" sz="4200" b="1" i="0" u="sng" kern="1200" dirty="0">
                <a:solidFill>
                  <a:schemeClr val="tx2"/>
                </a:solidFill>
                <a:latin typeface="+mj-lt"/>
                <a:ea typeface="+mj-ea"/>
                <a:cs typeface="+mj-cs"/>
              </a:rPr>
              <a:t>Loopback Interfaces</a:t>
            </a:r>
          </a:p>
        </p:txBody>
      </p: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860269" y="1865539"/>
            <a:ext cx="4338409" cy="41961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457200">
              <a:lnSpc>
                <a:spcPct val="90000"/>
              </a:lnSpc>
              <a:spcBef>
                <a:spcPts val="1000"/>
              </a:spcBef>
              <a:buClr>
                <a:schemeClr val="bg2">
                  <a:lumMod val="40000"/>
                  <a:lumOff val="60000"/>
                </a:schemeClr>
              </a:buClr>
              <a:buSzPct val="80000"/>
              <a:buNone/>
            </a:pPr>
            <a:r>
              <a:rPr lang="en-US" sz="2000" dirty="0">
                <a:latin typeface="+mj-lt"/>
                <a:ea typeface="+mj-ea"/>
                <a:cs typeface="+mj-cs"/>
              </a:rPr>
              <a:t>The Loopback interfaces were configured and activated. This enables device to transmit and receive data packets. Notice how each loopback establishes its own static IP address. These will remain active until told to shut down. The loopbacks can be used to help troubleshoot network issues and test network connectivity.</a:t>
            </a:r>
          </a:p>
        </p:txBody>
      </p:sp>
      <p:pic>
        <p:nvPicPr>
          <p:cNvPr id="9" name="Content Placeholder 8">
            <a:extLst>
              <a:ext uri="{FF2B5EF4-FFF2-40B4-BE49-F238E27FC236}">
                <a16:creationId xmlns:a16="http://schemas.microsoft.com/office/drawing/2014/main" id="{0B04654D-7067-FD2F-B99D-F2A2BBDD5B1F}"/>
              </a:ext>
            </a:extLst>
          </p:cNvPr>
          <p:cNvPicPr>
            <a:picLocks noGrp="1" noChangeAspect="1"/>
          </p:cNvPicPr>
          <p:nvPr>
            <p:ph idx="1"/>
          </p:nvPr>
        </p:nvPicPr>
        <p:blipFill>
          <a:blip r:embed="rId3"/>
          <a:srcRect t="5571"/>
          <a:stretch/>
        </p:blipFill>
        <p:spPr>
          <a:xfrm>
            <a:off x="5481973" y="1676400"/>
            <a:ext cx="5886629" cy="4571998"/>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18508627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2570DED-E942-4274-A5C5-61D0403EDC64}"/>
              </a:ext>
            </a:extLst>
          </p:cNvPr>
          <p:cNvSpPr txBox="1">
            <a:spLocks/>
          </p:cNvSpPr>
          <p:nvPr/>
        </p:nvSpPr>
        <p:spPr>
          <a:xfrm>
            <a:off x="648930" y="629266"/>
            <a:ext cx="9252154" cy="1223983"/>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457200">
              <a:spcAft>
                <a:spcPts val="600"/>
              </a:spcAft>
            </a:pPr>
            <a:r>
              <a:rPr lang="en-US" sz="4200" b="1" u="sng" dirty="0">
                <a:solidFill>
                  <a:schemeClr val="tx2"/>
                </a:solidFill>
              </a:rPr>
              <a:t>Connectivity Tests</a:t>
            </a:r>
          </a:p>
        </p:txBody>
      </p:sp>
      <p:pic>
        <p:nvPicPr>
          <p:cNvPr id="9" name="Content Placeholder 8">
            <a:extLst>
              <a:ext uri="{FF2B5EF4-FFF2-40B4-BE49-F238E27FC236}">
                <a16:creationId xmlns:a16="http://schemas.microsoft.com/office/drawing/2014/main" id="{804A5BF3-39F6-6806-0511-810F2D32DF81}"/>
              </a:ext>
            </a:extLst>
          </p:cNvPr>
          <p:cNvPicPr>
            <a:picLocks noGrp="1" noChangeAspect="1"/>
          </p:cNvPicPr>
          <p:nvPr>
            <p:ph idx="1"/>
          </p:nvPr>
        </p:nvPicPr>
        <p:blipFill>
          <a:blip r:embed="rId3"/>
          <a:srcRect t="5378" b="3484"/>
          <a:stretch/>
        </p:blipFill>
        <p:spPr>
          <a:xfrm>
            <a:off x="648930" y="1853249"/>
            <a:ext cx="6047023" cy="4395149"/>
          </a:xfrm>
          <a:prstGeom prst="rect">
            <a:avLst/>
          </a:prstGeom>
          <a:effectLst>
            <a:outerShdw blurRad="50800" dist="38100" dir="5400000" algn="t" rotWithShape="0">
              <a:prstClr val="black">
                <a:alpha val="43000"/>
              </a:prstClr>
            </a:outerShdw>
          </a:effectLst>
        </p:spPr>
      </p:pic>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7010400" y="2035007"/>
            <a:ext cx="4338409" cy="41961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457200">
              <a:lnSpc>
                <a:spcPct val="90000"/>
              </a:lnSpc>
              <a:spcBef>
                <a:spcPts val="1000"/>
              </a:spcBef>
              <a:buClr>
                <a:schemeClr val="bg2">
                  <a:lumMod val="40000"/>
                  <a:lumOff val="60000"/>
                </a:schemeClr>
              </a:buClr>
              <a:buSzPct val="80000"/>
              <a:buNone/>
            </a:pPr>
            <a:r>
              <a:rPr lang="en-US" sz="2400" dirty="0">
                <a:latin typeface="+mj-lt"/>
                <a:ea typeface="+mj-ea"/>
                <a:cs typeface="+mj-cs"/>
              </a:rPr>
              <a:t>As mentioned in the previous slide, we can test the network connectivity through the loopbacks. This screenshot demonstrates connectivity tests of  Computer 1 to Loopback 1 and Computer 2 to Loopback 2.</a:t>
            </a:r>
          </a:p>
        </p:txBody>
      </p:sp>
    </p:spTree>
    <p:extLst>
      <p:ext uri="{BB962C8B-B14F-4D97-AF65-F5344CB8AC3E}">
        <p14:creationId xmlns:p14="http://schemas.microsoft.com/office/powerpoint/2010/main" val="5204569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4961" y="994747"/>
            <a:ext cx="10820400" cy="4525963"/>
          </a:xfrm>
        </p:spPr>
        <p:txBody>
          <a:bodyPr>
            <a:normAutofit/>
          </a:bodyPr>
          <a:lstStyle/>
          <a:p>
            <a:pPr>
              <a:buNone/>
            </a:pPr>
            <a:r>
              <a:rPr lang="en-US" sz="3200" b="1" u="sng" dirty="0">
                <a:latin typeface="+mj-lt"/>
              </a:rPr>
              <a:t>Week 3 Takeaways</a:t>
            </a:r>
          </a:p>
          <a:p>
            <a:pPr>
              <a:buNone/>
            </a:pPr>
            <a:endParaRPr lang="en-US" sz="3200" dirty="0"/>
          </a:p>
          <a:p>
            <a:pPr>
              <a:buNone/>
            </a:pPr>
            <a:endParaRPr lang="en-US" sz="3200" dirty="0"/>
          </a:p>
        </p:txBody>
      </p:sp>
      <p:sp>
        <p:nvSpPr>
          <p:cNvPr id="5" name="TextBox 4">
            <a:extLst>
              <a:ext uri="{FF2B5EF4-FFF2-40B4-BE49-F238E27FC236}">
                <a16:creationId xmlns:a16="http://schemas.microsoft.com/office/drawing/2014/main" id="{C9E6220D-565B-5A54-B8DF-4D826C4826BB}"/>
              </a:ext>
            </a:extLst>
          </p:cNvPr>
          <p:cNvSpPr txBox="1"/>
          <p:nvPr/>
        </p:nvSpPr>
        <p:spPr>
          <a:xfrm>
            <a:off x="914400" y="2057400"/>
            <a:ext cx="10210800" cy="1200329"/>
          </a:xfrm>
          <a:prstGeom prst="rect">
            <a:avLst/>
          </a:prstGeom>
          <a:noFill/>
        </p:spPr>
        <p:txBody>
          <a:bodyPr wrap="square" rtlCol="0">
            <a:spAutoFit/>
          </a:bodyPr>
          <a:lstStyle/>
          <a:p>
            <a:r>
              <a:rPr lang="en-US" dirty="0"/>
              <a:t>I was successful in subnetting the network and checking the connectivity of each network. I have further configured my network through the loopback interfaces and addresses. Also, I have demonstrated that I am able to promote the connectivity of my networks even when they were separated with subnetting. Both networks are now able to communicate with the SOHO router and transmit the necessary data packets.</a:t>
            </a:r>
          </a:p>
        </p:txBody>
      </p:sp>
    </p:spTree>
    <p:extLst>
      <p:ext uri="{BB962C8B-B14F-4D97-AF65-F5344CB8AC3E}">
        <p14:creationId xmlns:p14="http://schemas.microsoft.com/office/powerpoint/2010/main" val="21035820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063416"/>
            <a:ext cx="10820400" cy="4525963"/>
          </a:xfrm>
        </p:spPr>
        <p:txBody>
          <a:bodyPr>
            <a:normAutofit/>
          </a:bodyPr>
          <a:lstStyle/>
          <a:p>
            <a:pPr>
              <a:buNone/>
            </a:pPr>
            <a:r>
              <a:rPr lang="en-US" sz="3200" b="1" u="sng" dirty="0">
                <a:latin typeface="+mj-lt"/>
              </a:rPr>
              <a:t>Week 4 Objectives</a:t>
            </a:r>
          </a:p>
          <a:p>
            <a:pPr>
              <a:buNone/>
            </a:pPr>
            <a:endParaRPr lang="en-US" sz="3200" dirty="0"/>
          </a:p>
          <a:p>
            <a:pPr>
              <a:buNone/>
            </a:pPr>
            <a:endParaRPr lang="en-US" sz="3200" dirty="0"/>
          </a:p>
        </p:txBody>
      </p:sp>
      <p:sp>
        <p:nvSpPr>
          <p:cNvPr id="5" name="TextBox 4">
            <a:extLst>
              <a:ext uri="{FF2B5EF4-FFF2-40B4-BE49-F238E27FC236}">
                <a16:creationId xmlns:a16="http://schemas.microsoft.com/office/drawing/2014/main" id="{B8DCEF91-02F7-1B35-3419-C96887D02C25}"/>
              </a:ext>
            </a:extLst>
          </p:cNvPr>
          <p:cNvSpPr txBox="1"/>
          <p:nvPr/>
        </p:nvSpPr>
        <p:spPr>
          <a:xfrm>
            <a:off x="914400" y="2133600"/>
            <a:ext cx="9829800" cy="1200329"/>
          </a:xfrm>
          <a:prstGeom prst="rect">
            <a:avLst/>
          </a:prstGeom>
          <a:noFill/>
        </p:spPr>
        <p:txBody>
          <a:bodyPr wrap="square" rtlCol="0">
            <a:spAutoFit/>
          </a:bodyPr>
          <a:lstStyle/>
          <a:p>
            <a:r>
              <a:rPr lang="en-US" dirty="0"/>
              <a:t>For the fourth objective, I am going to show a diagram of the virtual machine and SOHO router environment that I have been working on. This includes information regarding the IP addresses, subnet masks and loopbacks. Please note a virtual switch is included to connect the SOHO router to the virtual machines.</a:t>
            </a:r>
          </a:p>
        </p:txBody>
      </p:sp>
    </p:spTree>
    <p:extLst>
      <p:ext uri="{BB962C8B-B14F-4D97-AF65-F5344CB8AC3E}">
        <p14:creationId xmlns:p14="http://schemas.microsoft.com/office/powerpoint/2010/main" val="35805319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2570DED-E942-4274-A5C5-61D0403EDC64}"/>
              </a:ext>
            </a:extLst>
          </p:cNvPr>
          <p:cNvSpPr txBox="1">
            <a:spLocks/>
          </p:cNvSpPr>
          <p:nvPr/>
        </p:nvSpPr>
        <p:spPr>
          <a:xfrm>
            <a:off x="648930" y="629266"/>
            <a:ext cx="9252154" cy="1223983"/>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457200">
              <a:spcAft>
                <a:spcPts val="600"/>
              </a:spcAft>
            </a:pPr>
            <a:r>
              <a:rPr lang="en-US" sz="4200" b="1" i="0" u="sng" kern="1200" dirty="0">
                <a:solidFill>
                  <a:schemeClr val="tx2"/>
                </a:solidFill>
                <a:latin typeface="+mj-lt"/>
                <a:ea typeface="+mj-ea"/>
                <a:cs typeface="+mj-cs"/>
              </a:rPr>
              <a:t>Microsoft Visio Network Diagram</a:t>
            </a:r>
          </a:p>
        </p:txBody>
      </p: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838200" y="2039654"/>
            <a:ext cx="4338409" cy="41961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457200">
              <a:lnSpc>
                <a:spcPct val="90000"/>
              </a:lnSpc>
              <a:spcBef>
                <a:spcPts val="1000"/>
              </a:spcBef>
              <a:buClr>
                <a:schemeClr val="bg2">
                  <a:lumMod val="40000"/>
                  <a:lumOff val="60000"/>
                </a:schemeClr>
              </a:buClr>
              <a:buSzPct val="80000"/>
              <a:buNone/>
            </a:pPr>
            <a:r>
              <a:rPr lang="en-US" sz="2000" dirty="0">
                <a:latin typeface="+mj-lt"/>
                <a:ea typeface="+mj-ea"/>
                <a:cs typeface="+mj-cs"/>
              </a:rPr>
              <a:t>This diagram illustrates the interconnection of the Computer 1 VM, the Computer 2 VM, and the SOHO Router VM along with proper IP addresses and labeling. This provides a visual of the network that I have been working on for this project.</a:t>
            </a:r>
          </a:p>
          <a:p>
            <a:pPr marL="0" indent="0" defTabSz="457200">
              <a:lnSpc>
                <a:spcPct val="90000"/>
              </a:lnSpc>
              <a:spcBef>
                <a:spcPts val="1000"/>
              </a:spcBef>
              <a:buClr>
                <a:schemeClr val="bg2">
                  <a:lumMod val="40000"/>
                  <a:lumOff val="60000"/>
                </a:schemeClr>
              </a:buClr>
              <a:buSzPct val="80000"/>
              <a:buFont typeface="Wingdings 3" charset="2"/>
              <a:buChar char=""/>
            </a:pPr>
            <a:endParaRPr lang="en-US" sz="2000" dirty="0">
              <a:latin typeface="+mj-lt"/>
              <a:ea typeface="+mj-ea"/>
              <a:cs typeface="+mj-cs"/>
            </a:endParaRPr>
          </a:p>
        </p:txBody>
      </p:sp>
      <p:pic>
        <p:nvPicPr>
          <p:cNvPr id="10" name="Content Placeholder 9">
            <a:extLst>
              <a:ext uri="{FF2B5EF4-FFF2-40B4-BE49-F238E27FC236}">
                <a16:creationId xmlns:a16="http://schemas.microsoft.com/office/drawing/2014/main" id="{D48AB797-694C-FAE2-07D3-030FA5776057}"/>
              </a:ext>
            </a:extLst>
          </p:cNvPr>
          <p:cNvPicPr>
            <a:picLocks noGrp="1" noChangeAspect="1"/>
          </p:cNvPicPr>
          <p:nvPr>
            <p:ph idx="1"/>
          </p:nvPr>
        </p:nvPicPr>
        <p:blipFill>
          <a:blip r:embed="rId3"/>
          <a:stretch>
            <a:fillRect/>
          </a:stretch>
        </p:blipFill>
        <p:spPr>
          <a:xfrm>
            <a:off x="5548992" y="1862189"/>
            <a:ext cx="5994551" cy="4196185"/>
          </a:xfrm>
          <a:prstGeom prst="rect">
            <a:avLst/>
          </a:prstGeom>
          <a:ln>
            <a:solidFill>
              <a:schemeClr val="bg1"/>
            </a:solidFill>
          </a:ln>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16261957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5" name="Picture 84" descr="Digital financial graph">
            <a:extLst>
              <a:ext uri="{FF2B5EF4-FFF2-40B4-BE49-F238E27FC236}">
                <a16:creationId xmlns:a16="http://schemas.microsoft.com/office/drawing/2014/main" id="{6550BE89-1594-81F9-8923-9DCC1EB933E0}"/>
              </a:ext>
            </a:extLst>
          </p:cNvPr>
          <p:cNvPicPr>
            <a:picLocks noChangeAspect="1"/>
          </p:cNvPicPr>
          <p:nvPr/>
        </p:nvPicPr>
        <p:blipFill>
          <a:blip r:embed="rId2"/>
          <a:srcRect l="40206" r="24919"/>
          <a:stretch/>
        </p:blipFill>
        <p:spPr>
          <a:xfrm>
            <a:off x="-12651" y="10"/>
            <a:ext cx="4251960" cy="6857991"/>
          </a:xfrm>
          <a:prstGeom prst="rect">
            <a:avLst/>
          </a:prstGeom>
        </p:spPr>
      </p:pic>
      <p:sp>
        <p:nvSpPr>
          <p:cNvPr id="3" name="Content Placeholder 2"/>
          <p:cNvSpPr>
            <a:spLocks noGrp="1"/>
          </p:cNvSpPr>
          <p:nvPr>
            <p:ph idx="1"/>
          </p:nvPr>
        </p:nvSpPr>
        <p:spPr>
          <a:xfrm>
            <a:off x="5028803" y="1905000"/>
            <a:ext cx="5847780" cy="3347879"/>
          </a:xfrm>
        </p:spPr>
        <p:txBody>
          <a:bodyPr anchor="ctr">
            <a:normAutofit fontScale="92500" lnSpcReduction="20000"/>
          </a:bodyPr>
          <a:lstStyle/>
          <a:p>
            <a:pPr>
              <a:buNone/>
            </a:pPr>
            <a:r>
              <a:rPr lang="en-US" sz="3500" b="1" u="sng" dirty="0">
                <a:latin typeface="+mj-lt"/>
              </a:rPr>
              <a:t>Introduction</a:t>
            </a:r>
            <a:endParaRPr lang="en-US" b="1" u="sng" dirty="0">
              <a:latin typeface="+mj-lt"/>
            </a:endParaRPr>
          </a:p>
          <a:p>
            <a:pPr>
              <a:buNone/>
            </a:pPr>
            <a:endParaRPr lang="en-US" dirty="0"/>
          </a:p>
          <a:p>
            <a:pPr>
              <a:buNone/>
            </a:pPr>
            <a:r>
              <a:rPr lang="en-US" dirty="0"/>
              <a:t>	Networking is integral to the Information Technology field. It is crucial to understand the fundamentals of a network including how different components operate and interact with one another. It is also important to understand how to split a network and keep it secure. With this project, I demonstrate these principals by prioritizing different objectives each week. </a:t>
            </a:r>
          </a:p>
          <a:p>
            <a:pPr>
              <a:buNone/>
            </a:pPr>
            <a:endParaRPr lang="en-US" dirty="0"/>
          </a:p>
        </p:txBody>
      </p:sp>
    </p:spTree>
    <p:extLst>
      <p:ext uri="{BB962C8B-B14F-4D97-AF65-F5344CB8AC3E}">
        <p14:creationId xmlns:p14="http://schemas.microsoft.com/office/powerpoint/2010/main" val="12829890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063416"/>
            <a:ext cx="10820400" cy="4525963"/>
          </a:xfrm>
        </p:spPr>
        <p:txBody>
          <a:bodyPr>
            <a:normAutofit/>
          </a:bodyPr>
          <a:lstStyle/>
          <a:p>
            <a:pPr>
              <a:buNone/>
            </a:pPr>
            <a:r>
              <a:rPr lang="en-US" sz="3200" b="1" u="sng" dirty="0">
                <a:latin typeface="+mj-lt"/>
              </a:rPr>
              <a:t>Week 4 Takeaways</a:t>
            </a:r>
            <a:endParaRPr lang="en-US" sz="3200" b="1" u="sng" dirty="0"/>
          </a:p>
          <a:p>
            <a:pPr>
              <a:buNone/>
            </a:pPr>
            <a:endParaRPr lang="en-US" sz="3200" b="1" u="sng" dirty="0"/>
          </a:p>
        </p:txBody>
      </p:sp>
      <p:sp>
        <p:nvSpPr>
          <p:cNvPr id="5" name="TextBox 4">
            <a:extLst>
              <a:ext uri="{FF2B5EF4-FFF2-40B4-BE49-F238E27FC236}">
                <a16:creationId xmlns:a16="http://schemas.microsoft.com/office/drawing/2014/main" id="{D7DB8F6B-1277-7448-F855-A7575F8AB5D8}"/>
              </a:ext>
            </a:extLst>
          </p:cNvPr>
          <p:cNvSpPr txBox="1"/>
          <p:nvPr/>
        </p:nvSpPr>
        <p:spPr>
          <a:xfrm>
            <a:off x="952500" y="2124670"/>
            <a:ext cx="10134600" cy="923330"/>
          </a:xfrm>
          <a:prstGeom prst="rect">
            <a:avLst/>
          </a:prstGeom>
          <a:noFill/>
        </p:spPr>
        <p:txBody>
          <a:bodyPr wrap="square" rtlCol="0">
            <a:spAutoFit/>
          </a:bodyPr>
          <a:lstStyle/>
          <a:p>
            <a:r>
              <a:rPr lang="en-US" dirty="0"/>
              <a:t>The topology shows the relationship between each device with the corresponding information. This helps anyone understand the relationship of each component of the network through visual means. With this diagram, I demonstrate my knowledge of how the network operates and communicates.</a:t>
            </a:r>
          </a:p>
        </p:txBody>
      </p:sp>
    </p:spTree>
    <p:extLst>
      <p:ext uri="{BB962C8B-B14F-4D97-AF65-F5344CB8AC3E}">
        <p14:creationId xmlns:p14="http://schemas.microsoft.com/office/powerpoint/2010/main" val="10668398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043146"/>
            <a:ext cx="10820400" cy="4525963"/>
          </a:xfrm>
        </p:spPr>
        <p:txBody>
          <a:bodyPr>
            <a:normAutofit/>
          </a:bodyPr>
          <a:lstStyle/>
          <a:p>
            <a:pPr>
              <a:buNone/>
            </a:pPr>
            <a:r>
              <a:rPr lang="en-US" sz="3200" b="1" u="sng" dirty="0">
                <a:latin typeface="+mj-lt"/>
              </a:rPr>
              <a:t>Week 5 Objectives</a:t>
            </a:r>
          </a:p>
          <a:p>
            <a:pPr>
              <a:buNone/>
            </a:pPr>
            <a:endParaRPr lang="en-US" sz="3200" b="1" u="sng" dirty="0"/>
          </a:p>
          <a:p>
            <a:pPr>
              <a:buNone/>
            </a:pPr>
            <a:endParaRPr lang="en-US" sz="3200" b="1" u="sng" dirty="0"/>
          </a:p>
        </p:txBody>
      </p:sp>
      <p:sp>
        <p:nvSpPr>
          <p:cNvPr id="5" name="TextBox 4">
            <a:extLst>
              <a:ext uri="{FF2B5EF4-FFF2-40B4-BE49-F238E27FC236}">
                <a16:creationId xmlns:a16="http://schemas.microsoft.com/office/drawing/2014/main" id="{85FB00BA-B5E5-8906-F63E-472000FAB728}"/>
              </a:ext>
            </a:extLst>
          </p:cNvPr>
          <p:cNvSpPr txBox="1"/>
          <p:nvPr/>
        </p:nvSpPr>
        <p:spPr>
          <a:xfrm>
            <a:off x="990600" y="2104072"/>
            <a:ext cx="10210800" cy="1477328"/>
          </a:xfrm>
          <a:prstGeom prst="rect">
            <a:avLst/>
          </a:prstGeom>
          <a:noFill/>
        </p:spPr>
        <p:txBody>
          <a:bodyPr wrap="square" rtlCol="0">
            <a:spAutoFit/>
          </a:bodyPr>
          <a:lstStyle/>
          <a:p>
            <a:r>
              <a:rPr lang="en-US" dirty="0"/>
              <a:t>The last objective explores network security features through the use of a TP-Link emulator. This will allow me to explore configurations and see how to utilize functions such as MAC Filtering rules and wireless security settings. Understanding network security is a fundamental part of networking and keeping sensitive data safe from unauthorized users. In the following slides, I was asked questions regarding features and security measures within the emulator.</a:t>
            </a:r>
          </a:p>
        </p:txBody>
      </p:sp>
    </p:spTree>
    <p:extLst>
      <p:ext uri="{BB962C8B-B14F-4D97-AF65-F5344CB8AC3E}">
        <p14:creationId xmlns:p14="http://schemas.microsoft.com/office/powerpoint/2010/main" val="19460678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731519" y="1409699"/>
            <a:ext cx="10820400" cy="453390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1. </a:t>
            </a:r>
            <a:r>
              <a:rPr lang="en-US" sz="1800" b="1" dirty="0"/>
              <a:t>What are the factory default username and password of a TP-Link router? Why is it important to change the default username and password of a SOHO router? </a:t>
            </a:r>
          </a:p>
          <a:p>
            <a:pPr marL="0" indent="0">
              <a:buNone/>
            </a:pPr>
            <a:r>
              <a:rPr lang="en-US" sz="1800" dirty="0"/>
              <a:t>Answer: The default username and password is “ admin “ for a TP-Link router. It is important to change the default router because this default information is universal to all routers and can be easily looked up online. Not changing the default username and password leaves your router and the network vulnerable.</a:t>
            </a:r>
          </a:p>
          <a:p>
            <a:pPr marL="0" indent="0">
              <a:buNone/>
            </a:pPr>
            <a:endParaRPr lang="en-US" sz="1800" dirty="0"/>
          </a:p>
          <a:p>
            <a:pPr marL="0" indent="0">
              <a:buNone/>
            </a:pPr>
            <a:endParaRPr lang="en-US" sz="1800" dirty="0"/>
          </a:p>
          <a:p>
            <a:pPr marL="0" indent="0">
              <a:buNone/>
            </a:pPr>
            <a:r>
              <a:rPr lang="en-US" sz="1800" dirty="0"/>
              <a:t>2. </a:t>
            </a:r>
            <a:r>
              <a:rPr lang="en-US" sz="1800" b="1" dirty="0"/>
              <a:t>To protect a SOHO wireless network with a small number of devices, which address management method provides more control, configuring the device IP addresses manually (static IP) or using a DHCP server (dynamic IP)? Why?</a:t>
            </a:r>
          </a:p>
          <a:p>
            <a:pPr marL="0" indent="0">
              <a:buNone/>
            </a:pPr>
            <a:r>
              <a:rPr lang="en-US" sz="1800" dirty="0"/>
              <a:t>Answer: The static IP configuration has more control because you set the IP addresses manually and they don’t change. When you set the IP addresses especially for critical devices, you can manage the network configurations and easily identify network issues. </a:t>
            </a:r>
          </a:p>
          <a:p>
            <a:pPr marL="0" indent="0">
              <a:buNone/>
            </a:pPr>
            <a:endParaRPr lang="en-US" sz="1800" dirty="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381000" y="647700"/>
            <a:ext cx="8229600" cy="5333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u="sng" dirty="0"/>
              <a:t>SOHO Wireless Network Security 1 of 3</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731519" y="1409699"/>
            <a:ext cx="10820400" cy="46863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3. </a:t>
            </a:r>
            <a:r>
              <a:rPr lang="en-US" sz="1600" b="1" dirty="0"/>
              <a:t>What does MAC filtering do? If needed, when would you use deny filtering rules and when would you use allow filtering rules? What happens to devices that want to connect, if the “Allow the stations specified by any enabled entries in the list to access” function is enabled but there are no entries in the list?</a:t>
            </a:r>
          </a:p>
          <a:p>
            <a:pPr marL="0" indent="0">
              <a:buNone/>
            </a:pPr>
            <a:r>
              <a:rPr lang="en-US" sz="1600" dirty="0"/>
              <a:t>Answer: MAC filtering controls the access to the network based on the MAC address of a device. You would use the deny filtering rules to deny known devices that you do not want on the network, such as personal devices on a company’s network. You can also configure using the allow filtering rules to allow only the devices that you want on the network and block all other devices. If you have the “allow the stations specified by any enabled entries in the list to access” function enabled without any entries, no device will have access to the network because the router does not have a list of devices to allow.</a:t>
            </a:r>
          </a:p>
          <a:p>
            <a:pPr marL="0" indent="0">
              <a:buNone/>
            </a:pPr>
            <a:endParaRPr lang="en-US" sz="1600" dirty="0"/>
          </a:p>
          <a:p>
            <a:pPr marL="0" indent="0">
              <a:buNone/>
            </a:pPr>
            <a:r>
              <a:rPr lang="en-US" sz="1600" dirty="0"/>
              <a:t>4. </a:t>
            </a:r>
            <a:r>
              <a:rPr lang="en-US" sz="1600" b="1" dirty="0"/>
              <a:t>What wireless security settings are displayed on the Wireless Security page? Which one is recommended by the vendor? Why? </a:t>
            </a:r>
          </a:p>
          <a:p>
            <a:pPr marL="0" indent="0">
              <a:buNone/>
            </a:pPr>
            <a:r>
              <a:rPr lang="en-US" sz="1600" dirty="0"/>
              <a:t>Answer: The security settings on this page display the disable wireless security, WPA/WPA2Personal and Enterprise, and WEP. The recommended setting is WPA/WPA-2 Personal using version WPA2-PSK with AES encryption. These settings are recommended by the vendor because they are the most up-to-date security settings that are offered for this router. They would provide the best security options without slowing down the network. </a:t>
            </a:r>
          </a:p>
          <a:p>
            <a:pPr marL="0" indent="0">
              <a:buNone/>
            </a:pPr>
            <a:endParaRPr lang="en-US" sz="1600" dirty="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609600" y="609600"/>
            <a:ext cx="7772400" cy="5333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u="sng" dirty="0"/>
              <a:t>SOHO Wireless Network Security 2 of 3</a:t>
            </a:r>
          </a:p>
        </p:txBody>
      </p:sp>
    </p:spTree>
    <p:extLst>
      <p:ext uri="{BB962C8B-B14F-4D97-AF65-F5344CB8AC3E}">
        <p14:creationId xmlns:p14="http://schemas.microsoft.com/office/powerpoint/2010/main" val="16255243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731519" y="1409699"/>
            <a:ext cx="10820400" cy="453390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5. </a:t>
            </a:r>
            <a:r>
              <a:rPr lang="en-US" sz="1800" b="1" dirty="0"/>
              <a:t>Among the configurations you explored in this module, which one is a true security function? Why?</a:t>
            </a:r>
          </a:p>
          <a:p>
            <a:pPr marL="0" indent="0">
              <a:buNone/>
            </a:pPr>
            <a:r>
              <a:rPr lang="en-US" sz="1800" dirty="0"/>
              <a:t>Answer:  After exploring these configurations, I believe the WPA2-PSK with AES encryption is the true security function. WPA2-PSK (Pre-Shared Key) is the most used and a strong encryption protocol used to secure wireless networks. AES (Advanced Encryption Standard) keeps wireless communication between devices secure. By enabling WPA2-PSK AES encryption, you ensure that the data transmitted over your wireless network is encrypted, making it much more difficult for unauthorized users to gain access to your data.</a:t>
            </a:r>
          </a:p>
          <a:p>
            <a:pPr marL="0" indent="0">
              <a:buNone/>
            </a:pPr>
            <a:endParaRPr lang="en-US" sz="1800" dirty="0"/>
          </a:p>
          <a:p>
            <a:pPr marL="0" indent="0">
              <a:buNone/>
            </a:pPr>
            <a:r>
              <a:rPr lang="en-US" sz="1800" dirty="0"/>
              <a:t>6. </a:t>
            </a:r>
            <a:r>
              <a:rPr lang="en-US" sz="1800" b="1" dirty="0"/>
              <a:t>What would you do to protect your wireless network at home? Why?</a:t>
            </a:r>
          </a:p>
          <a:p>
            <a:pPr marL="0" indent="0">
              <a:buNone/>
            </a:pPr>
            <a:r>
              <a:rPr lang="en-US" sz="1800" dirty="0"/>
              <a:t>Answer: I would change any default passwords and make them hard to guess as a first line of defense against attackers. I would then configure critical devices to have static IP addresses for better control over my network. I could setup MAC filtering to only allow the devices in my home to have access to my network because I feel that would provide the best defense in keeping unauthorized users from having access. I would configure the security to use WPA2-PSK with AES encryption which is the most widely used and secure protocol. </a:t>
            </a:r>
          </a:p>
          <a:p>
            <a:pPr marL="0" indent="0">
              <a:buNone/>
            </a:pPr>
            <a:endParaRPr lang="en-US" sz="1800" dirty="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609600" y="609600"/>
            <a:ext cx="7772400" cy="5333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u="sng" dirty="0"/>
              <a:t>SOHO Wireless Network Security 3 of 3</a:t>
            </a:r>
          </a:p>
        </p:txBody>
      </p:sp>
    </p:spTree>
    <p:extLst>
      <p:ext uri="{BB962C8B-B14F-4D97-AF65-F5344CB8AC3E}">
        <p14:creationId xmlns:p14="http://schemas.microsoft.com/office/powerpoint/2010/main" val="12209895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4516" y="891610"/>
            <a:ext cx="10820400" cy="4525963"/>
          </a:xfrm>
        </p:spPr>
        <p:txBody>
          <a:bodyPr>
            <a:normAutofit/>
          </a:bodyPr>
          <a:lstStyle/>
          <a:p>
            <a:pPr>
              <a:buNone/>
            </a:pPr>
            <a:r>
              <a:rPr lang="en-US" sz="3200" b="1" u="sng" dirty="0">
                <a:latin typeface="+mj-lt"/>
              </a:rPr>
              <a:t>Week 5 Takeaways </a:t>
            </a:r>
          </a:p>
          <a:p>
            <a:pPr>
              <a:buNone/>
            </a:pPr>
            <a:endParaRPr lang="en-US" sz="3200" dirty="0"/>
          </a:p>
          <a:p>
            <a:pPr>
              <a:buNone/>
            </a:pPr>
            <a:endParaRPr lang="en-US" sz="3200" dirty="0"/>
          </a:p>
        </p:txBody>
      </p:sp>
      <p:sp>
        <p:nvSpPr>
          <p:cNvPr id="5" name="TextBox 4">
            <a:extLst>
              <a:ext uri="{FF2B5EF4-FFF2-40B4-BE49-F238E27FC236}">
                <a16:creationId xmlns:a16="http://schemas.microsoft.com/office/drawing/2014/main" id="{3FCA00D2-B26C-DA79-D2B3-3A1CB9D48C22}"/>
              </a:ext>
            </a:extLst>
          </p:cNvPr>
          <p:cNvSpPr txBox="1"/>
          <p:nvPr/>
        </p:nvSpPr>
        <p:spPr>
          <a:xfrm>
            <a:off x="1066800" y="1896070"/>
            <a:ext cx="9906000" cy="923330"/>
          </a:xfrm>
          <a:prstGeom prst="rect">
            <a:avLst/>
          </a:prstGeom>
          <a:noFill/>
        </p:spPr>
        <p:txBody>
          <a:bodyPr wrap="square" rtlCol="0">
            <a:spAutoFit/>
          </a:bodyPr>
          <a:lstStyle/>
          <a:p>
            <a:r>
              <a:rPr lang="en-US" dirty="0"/>
              <a:t>This module demonstrated the security functions of a SOHO router and the configurations involved with making a network secure. I was able to configure settings and demonstrate my understanding of security features provided through the configurations. </a:t>
            </a:r>
          </a:p>
        </p:txBody>
      </p:sp>
    </p:spTree>
    <p:extLst>
      <p:ext uri="{BB962C8B-B14F-4D97-AF65-F5344CB8AC3E}">
        <p14:creationId xmlns:p14="http://schemas.microsoft.com/office/powerpoint/2010/main" val="29120004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D6C52-9952-CD99-81C1-C531FA81533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DCE010-34BD-520F-EF6B-3D66EA96E506}"/>
              </a:ext>
            </a:extLst>
          </p:cNvPr>
          <p:cNvSpPr>
            <a:spLocks noGrp="1"/>
          </p:cNvSpPr>
          <p:nvPr>
            <p:ph idx="1"/>
          </p:nvPr>
        </p:nvSpPr>
        <p:spPr>
          <a:xfrm>
            <a:off x="609600" y="685800"/>
            <a:ext cx="10820400" cy="4525963"/>
          </a:xfrm>
        </p:spPr>
        <p:txBody>
          <a:bodyPr/>
          <a:lstStyle/>
          <a:p>
            <a:pPr>
              <a:buNone/>
            </a:pPr>
            <a:r>
              <a:rPr lang="en-US" sz="3200" b="1" u="sng" dirty="0">
                <a:latin typeface="+mj-lt"/>
              </a:rPr>
              <a:t>Challenges</a:t>
            </a:r>
          </a:p>
          <a:p>
            <a:pPr>
              <a:buNone/>
            </a:pPr>
            <a:endParaRPr lang="en-US" dirty="0"/>
          </a:p>
          <a:p>
            <a:r>
              <a:rPr lang="en-US" sz="2400" dirty="0"/>
              <a:t>Most issues were technical and were easily resolved through simple troubleshooting such as adjusting the view of the virtual machines to capture all necessary information.</a:t>
            </a:r>
          </a:p>
          <a:p>
            <a:r>
              <a:rPr lang="en-US" sz="2400" dirty="0"/>
              <a:t>I did have trouble understanding the function of the loopback interfaces. This included where to include this information on the network diagram. </a:t>
            </a:r>
          </a:p>
          <a:p>
            <a:pPr>
              <a:buNone/>
            </a:pPr>
            <a:endParaRPr lang="en-US" dirty="0"/>
          </a:p>
        </p:txBody>
      </p:sp>
    </p:spTree>
    <p:extLst>
      <p:ext uri="{BB962C8B-B14F-4D97-AF65-F5344CB8AC3E}">
        <p14:creationId xmlns:p14="http://schemas.microsoft.com/office/powerpoint/2010/main" val="12620513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53EBC-C141-974B-E8F3-3CEA37BA630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12DC78-3D5A-F100-102C-922EACB4EBB2}"/>
              </a:ext>
            </a:extLst>
          </p:cNvPr>
          <p:cNvSpPr>
            <a:spLocks noGrp="1"/>
          </p:cNvSpPr>
          <p:nvPr>
            <p:ph idx="1"/>
          </p:nvPr>
        </p:nvSpPr>
        <p:spPr>
          <a:xfrm>
            <a:off x="762000" y="679572"/>
            <a:ext cx="10210800" cy="4373563"/>
          </a:xfrm>
        </p:spPr>
        <p:txBody>
          <a:bodyPr>
            <a:normAutofit/>
          </a:bodyPr>
          <a:lstStyle/>
          <a:p>
            <a:pPr>
              <a:buNone/>
            </a:pPr>
            <a:r>
              <a:rPr lang="en-US" sz="3200" b="1" u="sng" dirty="0">
                <a:latin typeface="+mj-lt"/>
              </a:rPr>
              <a:t>Career Skills</a:t>
            </a:r>
          </a:p>
          <a:p>
            <a:pPr>
              <a:buNone/>
            </a:pPr>
            <a:endParaRPr lang="en-US" dirty="0">
              <a:latin typeface="+mj-lt"/>
            </a:endParaRPr>
          </a:p>
          <a:p>
            <a:r>
              <a:rPr lang="en-US" sz="2400" dirty="0">
                <a:latin typeface="+mj-lt"/>
              </a:rPr>
              <a:t>Networking skills</a:t>
            </a:r>
          </a:p>
          <a:p>
            <a:r>
              <a:rPr lang="en-US" sz="2400" dirty="0">
                <a:latin typeface="+mj-lt"/>
              </a:rPr>
              <a:t>Network topology diagraming </a:t>
            </a:r>
          </a:p>
          <a:p>
            <a:r>
              <a:rPr lang="en-US" sz="2400" dirty="0">
                <a:latin typeface="+mj-lt"/>
              </a:rPr>
              <a:t>Network troubleshooting</a:t>
            </a:r>
          </a:p>
          <a:p>
            <a:r>
              <a:rPr lang="en-US" sz="2400" dirty="0">
                <a:latin typeface="+mj-lt"/>
              </a:rPr>
              <a:t>Knowledge of configurations</a:t>
            </a:r>
          </a:p>
          <a:p>
            <a:r>
              <a:rPr lang="en-US" sz="2400" dirty="0">
                <a:latin typeface="+mj-lt"/>
              </a:rPr>
              <a:t>Knowledge of </a:t>
            </a:r>
            <a:r>
              <a:rPr lang="en-US" sz="2400" dirty="0"/>
              <a:t>s</a:t>
            </a:r>
            <a:r>
              <a:rPr lang="en-US" sz="2400" dirty="0">
                <a:latin typeface="+mj-lt"/>
              </a:rPr>
              <a:t>ecurity protocols</a:t>
            </a:r>
          </a:p>
          <a:p>
            <a:pPr>
              <a:buNone/>
            </a:pPr>
            <a:endParaRPr lang="en-US" dirty="0"/>
          </a:p>
          <a:p>
            <a:pPr>
              <a:buNone/>
            </a:pPr>
            <a:endParaRPr lang="en-US" dirty="0"/>
          </a:p>
        </p:txBody>
      </p:sp>
    </p:spTree>
    <p:extLst>
      <p:ext uri="{BB962C8B-B14F-4D97-AF65-F5344CB8AC3E}">
        <p14:creationId xmlns:p14="http://schemas.microsoft.com/office/powerpoint/2010/main" val="1152787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1D8AF-37CC-0F15-E2F6-9D20980569A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120772-4D59-8318-86A4-98A6B94D01AC}"/>
              </a:ext>
            </a:extLst>
          </p:cNvPr>
          <p:cNvSpPr>
            <a:spLocks noGrp="1"/>
          </p:cNvSpPr>
          <p:nvPr>
            <p:ph idx="1"/>
          </p:nvPr>
        </p:nvSpPr>
        <p:spPr>
          <a:xfrm>
            <a:off x="762000" y="762000"/>
            <a:ext cx="10668000" cy="4449763"/>
          </a:xfrm>
        </p:spPr>
        <p:txBody>
          <a:bodyPr/>
          <a:lstStyle/>
          <a:p>
            <a:pPr>
              <a:buNone/>
            </a:pPr>
            <a:r>
              <a:rPr lang="en-US" sz="3200" b="1" u="sng" dirty="0">
                <a:latin typeface="+mj-lt"/>
              </a:rPr>
              <a:t>Conclusion</a:t>
            </a:r>
            <a:endParaRPr lang="en-US" b="1" u="sng" dirty="0">
              <a:latin typeface="+mj-lt"/>
            </a:endParaRPr>
          </a:p>
          <a:p>
            <a:pPr>
              <a:buNone/>
            </a:pPr>
            <a:endParaRPr lang="en-US" dirty="0"/>
          </a:p>
          <a:p>
            <a:pPr>
              <a:buNone/>
            </a:pPr>
            <a:r>
              <a:rPr lang="en-US" sz="2000" dirty="0"/>
              <a:t>	In the previous slides, I have demonstrated how to find crucial information regarding a network and testing connectivity. I successfully established a network and then divided the network through subnetting. I was also able to visually provide a diagram of the network that I created. Each week, this project furthered my understanding of the fundamentals of a network. This includes understanding the importance of security within the network. </a:t>
            </a:r>
          </a:p>
          <a:p>
            <a:pPr>
              <a:buNone/>
            </a:pPr>
            <a:endParaRPr lang="en-US" dirty="0"/>
          </a:p>
        </p:txBody>
      </p:sp>
    </p:spTree>
    <p:extLst>
      <p:ext uri="{BB962C8B-B14F-4D97-AF65-F5344CB8AC3E}">
        <p14:creationId xmlns:p14="http://schemas.microsoft.com/office/powerpoint/2010/main" val="9996941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2570DED-E942-4274-A5C5-61D0403EDC64}"/>
              </a:ext>
            </a:extLst>
          </p:cNvPr>
          <p:cNvSpPr txBox="1">
            <a:spLocks/>
          </p:cNvSpPr>
          <p:nvPr/>
        </p:nvSpPr>
        <p:spPr>
          <a:xfrm>
            <a:off x="609600" y="762000"/>
            <a:ext cx="3486150" cy="45720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3200" b="1" u="sng" dirty="0">
                <a:ea typeface="+mn-ea"/>
                <a:cs typeface="+mn-cs"/>
              </a:rPr>
              <a:t>References</a:t>
            </a:r>
          </a:p>
        </p:txBody>
      </p:sp>
      <p:sp>
        <p:nvSpPr>
          <p:cNvPr id="5" name="TextBox 4">
            <a:extLst>
              <a:ext uri="{FF2B5EF4-FFF2-40B4-BE49-F238E27FC236}">
                <a16:creationId xmlns:a16="http://schemas.microsoft.com/office/drawing/2014/main" id="{729892F9-658A-10F7-DB46-24E8C4B7B4F6}"/>
              </a:ext>
            </a:extLst>
          </p:cNvPr>
          <p:cNvSpPr txBox="1"/>
          <p:nvPr/>
        </p:nvSpPr>
        <p:spPr>
          <a:xfrm>
            <a:off x="1066800" y="1676400"/>
            <a:ext cx="9829800" cy="3693319"/>
          </a:xfrm>
          <a:prstGeom prst="rect">
            <a:avLst/>
          </a:prstGeom>
          <a:noFill/>
        </p:spPr>
        <p:txBody>
          <a:bodyPr wrap="square">
            <a:spAutoFit/>
          </a:bodyPr>
          <a:lstStyle/>
          <a:p>
            <a:pPr marL="0" indent="0">
              <a:buNone/>
            </a:pPr>
            <a:r>
              <a:rPr lang="en-US" dirty="0"/>
              <a:t>West, J. (2019). CompTIA Network+ Guide to Networks (9th ed.) [</a:t>
            </a:r>
            <a:r>
              <a:rPr lang="en-US" dirty="0" err="1"/>
              <a:t>Ebook</a:t>
            </a:r>
            <a:r>
              <a:rPr lang="en-US" dirty="0"/>
              <a:t>]. Cengage Learning, Inc.</a:t>
            </a:r>
          </a:p>
          <a:p>
            <a:pPr marL="0" indent="0">
              <a:buNone/>
            </a:pPr>
            <a:endParaRPr lang="en-US" dirty="0"/>
          </a:p>
          <a:p>
            <a:pPr marL="0" indent="0">
              <a:buNone/>
            </a:pPr>
            <a:r>
              <a:rPr lang="en-US" sz="1800" dirty="0"/>
              <a:t>TP-Link Emulator - https://www.tp-link.com/us/support/emulator/ </a:t>
            </a:r>
          </a:p>
          <a:p>
            <a:pPr marL="0" indent="0">
              <a:buNone/>
            </a:pPr>
            <a:endParaRPr lang="en-US" sz="1800" dirty="0"/>
          </a:p>
          <a:p>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Router Passwords. (2024, March 14). </a:t>
            </a:r>
            <a:r>
              <a:rPr kumimoji="0" lang="en-US" altLang="en-US" sz="1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Router Passwords Community Database - The Wireless Router Experts</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https://www.routerpasswords.com/</a:t>
            </a: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indent="0">
              <a:buNone/>
            </a:pPr>
            <a:endParaRPr lang="en-US" sz="1800" dirty="0"/>
          </a:p>
          <a:p>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Hoffman, C., &amp; Fitzpatrick, J. (2023, March 12). Wi-Fi security: Should you use WPA2-AES, WPA2-TKIP, or both? </a:t>
            </a:r>
            <a:r>
              <a:rPr kumimoji="0" lang="en-US" altLang="en-US" sz="1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How-To Geek</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https://www.howtogeek.com/204697/wi-fi-security-should-you-use-wpa2-aes-wpa2-tkip-or-both/</a:t>
            </a: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40606266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22C2F-91E4-5BC1-7E6F-CBF2C6CC2AF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BDDA46-C635-F800-5F09-EA885D221F27}"/>
              </a:ext>
            </a:extLst>
          </p:cNvPr>
          <p:cNvSpPr>
            <a:spLocks noGrp="1"/>
          </p:cNvSpPr>
          <p:nvPr>
            <p:ph idx="1"/>
          </p:nvPr>
        </p:nvSpPr>
        <p:spPr>
          <a:xfrm>
            <a:off x="609600" y="685800"/>
            <a:ext cx="10820400" cy="4525963"/>
          </a:xfrm>
        </p:spPr>
        <p:txBody>
          <a:bodyPr/>
          <a:lstStyle/>
          <a:p>
            <a:pPr>
              <a:buNone/>
            </a:pPr>
            <a:endParaRPr lang="en-US" dirty="0"/>
          </a:p>
          <a:p>
            <a:pPr>
              <a:buNone/>
            </a:pPr>
            <a:endParaRPr lang="en-US" dirty="0"/>
          </a:p>
        </p:txBody>
      </p:sp>
      <p:sp>
        <p:nvSpPr>
          <p:cNvPr id="5" name="TextBox 4">
            <a:extLst>
              <a:ext uri="{FF2B5EF4-FFF2-40B4-BE49-F238E27FC236}">
                <a16:creationId xmlns:a16="http://schemas.microsoft.com/office/drawing/2014/main" id="{9714D8DB-85B1-F2D9-E83A-A2BC13952D2F}"/>
              </a:ext>
            </a:extLst>
          </p:cNvPr>
          <p:cNvSpPr txBox="1"/>
          <p:nvPr/>
        </p:nvSpPr>
        <p:spPr>
          <a:xfrm>
            <a:off x="990600" y="2076271"/>
            <a:ext cx="9829800" cy="1200329"/>
          </a:xfrm>
          <a:prstGeom prst="rect">
            <a:avLst/>
          </a:prstGeom>
          <a:noFill/>
        </p:spPr>
        <p:txBody>
          <a:bodyPr wrap="square" rtlCol="0">
            <a:spAutoFit/>
          </a:bodyPr>
          <a:lstStyle/>
          <a:p>
            <a:r>
              <a:rPr lang="en-US" dirty="0"/>
              <a:t>The first objective of this course is to apply an IPv4 addressing scheme to support the network of a Linux operating system. I used command line prompts to check the IP address of the router, change settings in the Firefox web browser, and changed the IPv4 address. In the next slides, I will show supporting evidence of these changes.</a:t>
            </a:r>
          </a:p>
        </p:txBody>
      </p:sp>
      <p:sp>
        <p:nvSpPr>
          <p:cNvPr id="7" name="TextBox 6">
            <a:extLst>
              <a:ext uri="{FF2B5EF4-FFF2-40B4-BE49-F238E27FC236}">
                <a16:creationId xmlns:a16="http://schemas.microsoft.com/office/drawing/2014/main" id="{0C7319FE-08CE-917D-73F6-DA813BA663D3}"/>
              </a:ext>
            </a:extLst>
          </p:cNvPr>
          <p:cNvSpPr txBox="1"/>
          <p:nvPr/>
        </p:nvSpPr>
        <p:spPr>
          <a:xfrm>
            <a:off x="838200" y="1061462"/>
            <a:ext cx="4495800" cy="584775"/>
          </a:xfrm>
          <a:prstGeom prst="rect">
            <a:avLst/>
          </a:prstGeom>
          <a:noFill/>
        </p:spPr>
        <p:txBody>
          <a:bodyPr wrap="square" rtlCol="0">
            <a:spAutoFit/>
          </a:bodyPr>
          <a:lstStyle/>
          <a:p>
            <a:r>
              <a:rPr lang="en-US" sz="3200" b="1" u="sng" dirty="0"/>
              <a:t>Week 1 Objectives</a:t>
            </a:r>
          </a:p>
        </p:txBody>
      </p:sp>
    </p:spTree>
    <p:extLst>
      <p:ext uri="{BB962C8B-B14F-4D97-AF65-F5344CB8AC3E}">
        <p14:creationId xmlns:p14="http://schemas.microsoft.com/office/powerpoint/2010/main" val="33303230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2570DED-E942-4274-A5C5-61D0403EDC64}"/>
              </a:ext>
            </a:extLst>
          </p:cNvPr>
          <p:cNvSpPr txBox="1">
            <a:spLocks/>
          </p:cNvSpPr>
          <p:nvPr/>
        </p:nvSpPr>
        <p:spPr>
          <a:xfrm>
            <a:off x="648930" y="629266"/>
            <a:ext cx="3322912" cy="1641987"/>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457200">
              <a:spcAft>
                <a:spcPts val="600"/>
              </a:spcAft>
            </a:pPr>
            <a:r>
              <a:rPr lang="en-US" sz="4200" b="1" u="sng" dirty="0">
                <a:solidFill>
                  <a:schemeClr val="tx2"/>
                </a:solidFill>
              </a:rPr>
              <a:t>Preparation</a:t>
            </a:r>
          </a:p>
        </p:txBody>
      </p:sp>
      <p:pic>
        <p:nvPicPr>
          <p:cNvPr id="9" name="Content Placeholder 8">
            <a:extLst>
              <a:ext uri="{FF2B5EF4-FFF2-40B4-BE49-F238E27FC236}">
                <a16:creationId xmlns:a16="http://schemas.microsoft.com/office/drawing/2014/main" id="{F10E624B-D33E-DD5E-E141-6548E6F34E73}"/>
              </a:ext>
            </a:extLst>
          </p:cNvPr>
          <p:cNvPicPr>
            <a:picLocks noGrp="1" noChangeAspect="1"/>
          </p:cNvPicPr>
          <p:nvPr>
            <p:ph idx="1"/>
          </p:nvPr>
        </p:nvPicPr>
        <p:blipFill>
          <a:blip r:embed="rId3"/>
          <a:srcRect r="1" b="7203"/>
          <a:stretch/>
        </p:blipFill>
        <p:spPr>
          <a:xfrm>
            <a:off x="4619544" y="609601"/>
            <a:ext cx="6924756" cy="5638797"/>
          </a:xfrm>
          <a:prstGeom prst="rect">
            <a:avLst/>
          </a:prstGeom>
          <a:effectLst>
            <a:outerShdw blurRad="50800" dist="38100" dir="5400000" algn="t" rotWithShape="0">
              <a:prstClr val="black">
                <a:alpha val="43000"/>
              </a:prstClr>
            </a:outerShdw>
          </a:effectLst>
        </p:spPr>
      </p:pic>
      <p:sp>
        <p:nvSpPr>
          <p:cNvPr id="11" name="Rectangle 10">
            <a:extLst>
              <a:ext uri="{FF2B5EF4-FFF2-40B4-BE49-F238E27FC236}">
                <a16:creationId xmlns:a16="http://schemas.microsoft.com/office/drawing/2014/main" id="{A93A089E-0A16-452C-B341-0F769780D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647701" y="1828800"/>
            <a:ext cx="3322913" cy="380999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457200">
              <a:lnSpc>
                <a:spcPct val="90000"/>
              </a:lnSpc>
              <a:spcBef>
                <a:spcPts val="1000"/>
              </a:spcBef>
              <a:buClr>
                <a:schemeClr val="bg2">
                  <a:lumMod val="40000"/>
                  <a:lumOff val="60000"/>
                </a:schemeClr>
              </a:buClr>
              <a:buSzPct val="80000"/>
              <a:buNone/>
            </a:pPr>
            <a:r>
              <a:rPr lang="en-US" sz="2400" dirty="0">
                <a:latin typeface="+mj-lt"/>
                <a:ea typeface="+mj-ea"/>
                <a:cs typeface="+mj-cs"/>
              </a:rPr>
              <a:t>This screenshot shows the default gateway through a Linux terminal. This defines the initial IP address of the network that I will be using throughout this project.</a:t>
            </a:r>
          </a:p>
        </p:txBody>
      </p:sp>
    </p:spTree>
    <p:extLst>
      <p:ext uri="{BB962C8B-B14F-4D97-AF65-F5344CB8AC3E}">
        <p14:creationId xmlns:p14="http://schemas.microsoft.com/office/powerpoint/2010/main" val="36185266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30AA8C2E-6F20-960C-CE2A-72AE1301598E}"/>
              </a:ext>
            </a:extLst>
          </p:cNvPr>
          <p:cNvPicPr>
            <a:picLocks noGrp="1" noChangeAspect="1"/>
          </p:cNvPicPr>
          <p:nvPr>
            <p:ph idx="1"/>
          </p:nvPr>
        </p:nvPicPr>
        <p:blipFill>
          <a:blip r:embed="rId2"/>
          <a:stretch>
            <a:fillRect/>
          </a:stretch>
        </p:blipFill>
        <p:spPr>
          <a:xfrm>
            <a:off x="533400" y="981210"/>
            <a:ext cx="6496872" cy="4895581"/>
          </a:xfrm>
        </p:spPr>
      </p:pic>
      <p:sp>
        <p:nvSpPr>
          <p:cNvPr id="4" name="Title 1">
            <a:extLst>
              <a:ext uri="{FF2B5EF4-FFF2-40B4-BE49-F238E27FC236}">
                <a16:creationId xmlns:a16="http://schemas.microsoft.com/office/drawing/2014/main" id="{12570DED-E942-4274-A5C5-61D0403EDC64}"/>
              </a:ext>
            </a:extLst>
          </p:cNvPr>
          <p:cNvSpPr txBox="1">
            <a:spLocks/>
          </p:cNvSpPr>
          <p:nvPr/>
        </p:nvSpPr>
        <p:spPr>
          <a:xfrm>
            <a:off x="7696200" y="1025455"/>
            <a:ext cx="258572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u="sng" dirty="0"/>
              <a:t>IPv4 Address Assignment</a:t>
            </a:r>
          </a:p>
        </p:txBody>
      </p: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7696200" y="2357285"/>
            <a:ext cx="3657600" cy="388619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I was able to create an interface using the virtual machine that shows the new IPv4 address on the LAN interface. This establishes a static address for IP address 192.168.105.1/24 within the network that I found through the default gateway in the terminal.</a:t>
            </a:r>
          </a:p>
        </p:txBody>
      </p:sp>
    </p:spTree>
    <p:extLst>
      <p:ext uri="{BB962C8B-B14F-4D97-AF65-F5344CB8AC3E}">
        <p14:creationId xmlns:p14="http://schemas.microsoft.com/office/powerpoint/2010/main" val="24664158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18547"/>
            <a:ext cx="10820400" cy="4525963"/>
          </a:xfrm>
        </p:spPr>
        <p:txBody>
          <a:bodyPr/>
          <a:lstStyle/>
          <a:p>
            <a:pPr>
              <a:buNone/>
            </a:pPr>
            <a:r>
              <a:rPr lang="en-US" sz="3200" b="1" u="sng" dirty="0">
                <a:latin typeface="+mj-lt"/>
              </a:rPr>
              <a:t>Week 1 Takeaways</a:t>
            </a:r>
          </a:p>
          <a:p>
            <a:pPr>
              <a:buNone/>
            </a:pPr>
            <a:endParaRPr lang="en-US" dirty="0"/>
          </a:p>
          <a:p>
            <a:pPr>
              <a:buNone/>
            </a:pPr>
            <a:endParaRPr lang="en-US" dirty="0"/>
          </a:p>
        </p:txBody>
      </p:sp>
      <p:sp>
        <p:nvSpPr>
          <p:cNvPr id="5" name="TextBox 4">
            <a:extLst>
              <a:ext uri="{FF2B5EF4-FFF2-40B4-BE49-F238E27FC236}">
                <a16:creationId xmlns:a16="http://schemas.microsoft.com/office/drawing/2014/main" id="{4DF24D2C-D048-C4EB-9E56-2CBB4B99723D}"/>
              </a:ext>
            </a:extLst>
          </p:cNvPr>
          <p:cNvSpPr txBox="1"/>
          <p:nvPr/>
        </p:nvSpPr>
        <p:spPr>
          <a:xfrm>
            <a:off x="914400" y="1981200"/>
            <a:ext cx="10210800" cy="1200329"/>
          </a:xfrm>
          <a:prstGeom prst="rect">
            <a:avLst/>
          </a:prstGeom>
          <a:noFill/>
        </p:spPr>
        <p:txBody>
          <a:bodyPr wrap="square" rtlCol="0">
            <a:spAutoFit/>
          </a:bodyPr>
          <a:lstStyle/>
          <a:p>
            <a:r>
              <a:rPr lang="en-US" dirty="0"/>
              <a:t>It is simple to update the IPv4 addressing scheme using the command prompt in Linux and the web browser Firefox. I needed to find the current gateway through the command prompt. Then, I changed the interface through the web browser and updated the settings to change the gateway. I used the command line prompt to reconnect the interface and tested the change in the web browser. </a:t>
            </a:r>
          </a:p>
        </p:txBody>
      </p:sp>
    </p:spTree>
    <p:extLst>
      <p:ext uri="{BB962C8B-B14F-4D97-AF65-F5344CB8AC3E}">
        <p14:creationId xmlns:p14="http://schemas.microsoft.com/office/powerpoint/2010/main" val="26673664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18547"/>
            <a:ext cx="10820400" cy="4525963"/>
          </a:xfrm>
        </p:spPr>
        <p:txBody>
          <a:bodyPr/>
          <a:lstStyle/>
          <a:p>
            <a:pPr>
              <a:buNone/>
            </a:pPr>
            <a:r>
              <a:rPr lang="en-US" sz="3200" b="1" u="sng" dirty="0">
                <a:latin typeface="+mj-lt"/>
              </a:rPr>
              <a:t>Week 2 Objectives</a:t>
            </a:r>
          </a:p>
          <a:p>
            <a:pPr>
              <a:buNone/>
            </a:pPr>
            <a:endParaRPr lang="en-US" dirty="0"/>
          </a:p>
          <a:p>
            <a:pPr>
              <a:buNone/>
            </a:pPr>
            <a:endParaRPr lang="en-US" dirty="0"/>
          </a:p>
        </p:txBody>
      </p:sp>
      <p:sp>
        <p:nvSpPr>
          <p:cNvPr id="5" name="TextBox 4">
            <a:extLst>
              <a:ext uri="{FF2B5EF4-FFF2-40B4-BE49-F238E27FC236}">
                <a16:creationId xmlns:a16="http://schemas.microsoft.com/office/drawing/2014/main" id="{1193519C-E967-AFFC-890F-1A4A411A9C15}"/>
              </a:ext>
            </a:extLst>
          </p:cNvPr>
          <p:cNvSpPr txBox="1"/>
          <p:nvPr/>
        </p:nvSpPr>
        <p:spPr>
          <a:xfrm>
            <a:off x="1104900" y="1981200"/>
            <a:ext cx="9829800" cy="1200329"/>
          </a:xfrm>
          <a:prstGeom prst="rect">
            <a:avLst/>
          </a:prstGeom>
          <a:noFill/>
        </p:spPr>
        <p:txBody>
          <a:bodyPr wrap="square" rtlCol="0">
            <a:spAutoFit/>
          </a:bodyPr>
          <a:lstStyle/>
          <a:p>
            <a:r>
              <a:rPr lang="en-US" dirty="0"/>
              <a:t>In the second portion of the project, I explored the IP addresses of a SOHO router and two virtual computers that were on the same network. I was able to ping the connection from each terminal to ensure that the signals were reaching the router and the other virtual machine. In the following slides, I have included screenshots of the IP addresses and the connectivity check.</a:t>
            </a:r>
          </a:p>
        </p:txBody>
      </p:sp>
    </p:spTree>
    <p:extLst>
      <p:ext uri="{BB962C8B-B14F-4D97-AF65-F5344CB8AC3E}">
        <p14:creationId xmlns:p14="http://schemas.microsoft.com/office/powerpoint/2010/main" val="9677625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2570DED-E942-4274-A5C5-61D0403EDC64}"/>
              </a:ext>
            </a:extLst>
          </p:cNvPr>
          <p:cNvSpPr txBox="1">
            <a:spLocks/>
          </p:cNvSpPr>
          <p:nvPr/>
        </p:nvSpPr>
        <p:spPr>
          <a:xfrm>
            <a:off x="648930" y="629266"/>
            <a:ext cx="9252154" cy="1223983"/>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457200">
              <a:spcAft>
                <a:spcPts val="600"/>
              </a:spcAft>
            </a:pPr>
            <a:r>
              <a:rPr lang="en-US" sz="4200" b="1" u="sng" dirty="0">
                <a:solidFill>
                  <a:schemeClr val="tx2"/>
                </a:solidFill>
              </a:rPr>
              <a:t>Dynamic IP Address Assignment</a:t>
            </a:r>
          </a:p>
        </p:txBody>
      </p: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1103311" y="2052214"/>
            <a:ext cx="4338409" cy="41961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457200">
              <a:lnSpc>
                <a:spcPct val="90000"/>
              </a:lnSpc>
              <a:spcBef>
                <a:spcPts val="1000"/>
              </a:spcBef>
              <a:buClr>
                <a:schemeClr val="bg2">
                  <a:lumMod val="40000"/>
                  <a:lumOff val="60000"/>
                </a:schemeClr>
              </a:buClr>
              <a:buSzPct val="80000"/>
              <a:buNone/>
            </a:pPr>
            <a:r>
              <a:rPr lang="en-US" sz="2400" dirty="0">
                <a:latin typeface="+mj-lt"/>
                <a:ea typeface="+mj-ea"/>
                <a:cs typeface="+mj-cs"/>
              </a:rPr>
              <a:t>This is the information regarding the IPv4 IP address of the Computer 1 virtual machine. This information will be used to identify the device and run a connectivity check.</a:t>
            </a:r>
          </a:p>
        </p:txBody>
      </p:sp>
      <p:pic>
        <p:nvPicPr>
          <p:cNvPr id="9" name="Content Placeholder 8">
            <a:extLst>
              <a:ext uri="{FF2B5EF4-FFF2-40B4-BE49-F238E27FC236}">
                <a16:creationId xmlns:a16="http://schemas.microsoft.com/office/drawing/2014/main" id="{20F6EDBB-6545-BABA-56BB-DB1D54621C5A}"/>
              </a:ext>
            </a:extLst>
          </p:cNvPr>
          <p:cNvPicPr>
            <a:picLocks noGrp="1" noChangeAspect="1"/>
          </p:cNvPicPr>
          <p:nvPr>
            <p:ph idx="1"/>
          </p:nvPr>
        </p:nvPicPr>
        <p:blipFill>
          <a:blip r:embed="rId4"/>
          <a:srcRect t="6339" b="2839"/>
          <a:stretch/>
        </p:blipFill>
        <p:spPr>
          <a:xfrm>
            <a:off x="5638800" y="1703445"/>
            <a:ext cx="5904743" cy="4544954"/>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14184690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2570DED-E942-4274-A5C5-61D0403EDC64}"/>
              </a:ext>
            </a:extLst>
          </p:cNvPr>
          <p:cNvSpPr txBox="1">
            <a:spLocks/>
          </p:cNvSpPr>
          <p:nvPr/>
        </p:nvSpPr>
        <p:spPr>
          <a:xfrm>
            <a:off x="648930" y="629266"/>
            <a:ext cx="9252154" cy="1223983"/>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457200">
              <a:spcAft>
                <a:spcPts val="600"/>
              </a:spcAft>
            </a:pPr>
            <a:r>
              <a:rPr lang="en-US" sz="4200" b="1" i="0" u="sng" kern="1200" dirty="0">
                <a:solidFill>
                  <a:schemeClr val="tx2"/>
                </a:solidFill>
                <a:latin typeface="+mj-lt"/>
                <a:ea typeface="+mj-ea"/>
                <a:cs typeface="+mj-cs"/>
              </a:rPr>
              <a:t>Dynamic IP Address Assignment</a:t>
            </a:r>
          </a:p>
        </p:txBody>
      </p:sp>
      <p:pic>
        <p:nvPicPr>
          <p:cNvPr id="9" name="Content Placeholder 8">
            <a:extLst>
              <a:ext uri="{FF2B5EF4-FFF2-40B4-BE49-F238E27FC236}">
                <a16:creationId xmlns:a16="http://schemas.microsoft.com/office/drawing/2014/main" id="{2454FF65-2A17-DD00-1679-13BE7F8891A0}"/>
              </a:ext>
            </a:extLst>
          </p:cNvPr>
          <p:cNvPicPr>
            <a:picLocks noGrp="1" noChangeAspect="1"/>
          </p:cNvPicPr>
          <p:nvPr>
            <p:ph idx="1"/>
          </p:nvPr>
        </p:nvPicPr>
        <p:blipFill>
          <a:blip r:embed="rId4"/>
          <a:srcRect t="5571"/>
          <a:stretch/>
        </p:blipFill>
        <p:spPr>
          <a:xfrm>
            <a:off x="648930" y="1676400"/>
            <a:ext cx="5828070" cy="4650342"/>
          </a:xfrm>
          <a:prstGeom prst="rect">
            <a:avLst/>
          </a:prstGeom>
          <a:effectLst>
            <a:outerShdw blurRad="50800" dist="38100" dir="5400000" algn="t" rotWithShape="0">
              <a:prstClr val="black">
                <a:alpha val="43000"/>
              </a:prstClr>
            </a:outerShdw>
          </a:effectLst>
        </p:spPr>
      </p:pic>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6786107" y="2052214"/>
            <a:ext cx="4415293" cy="41961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457200">
              <a:lnSpc>
                <a:spcPct val="90000"/>
              </a:lnSpc>
              <a:spcBef>
                <a:spcPts val="1000"/>
              </a:spcBef>
              <a:buClr>
                <a:schemeClr val="bg2">
                  <a:lumMod val="40000"/>
                  <a:lumOff val="60000"/>
                </a:schemeClr>
              </a:buClr>
              <a:buSzPct val="80000"/>
              <a:buNone/>
            </a:pPr>
            <a:r>
              <a:rPr lang="en-US" sz="2400" dirty="0">
                <a:latin typeface="+mj-lt"/>
                <a:ea typeface="+mj-ea"/>
                <a:cs typeface="+mj-cs"/>
              </a:rPr>
              <a:t>Just like the Computer 1 virtual machine, I needed to find and identify the IPv4 address for Computer 2.</a:t>
            </a:r>
          </a:p>
          <a:p>
            <a:pPr marL="0" indent="0" defTabSz="457200">
              <a:lnSpc>
                <a:spcPct val="90000"/>
              </a:lnSpc>
              <a:spcBef>
                <a:spcPts val="1000"/>
              </a:spcBef>
              <a:buClr>
                <a:schemeClr val="bg2">
                  <a:lumMod val="40000"/>
                  <a:lumOff val="60000"/>
                </a:schemeClr>
              </a:buClr>
              <a:buSzPct val="80000"/>
              <a:buNone/>
            </a:pPr>
            <a:r>
              <a:rPr lang="en-US" sz="2400" dirty="0">
                <a:latin typeface="+mj-lt"/>
                <a:ea typeface="+mj-ea"/>
                <a:cs typeface="+mj-cs"/>
              </a:rPr>
              <a:t>The IP addresses from each machine also identifies that they are within the same network as the IP addresses are similar to each other as well as the default gateway.</a:t>
            </a:r>
          </a:p>
        </p:txBody>
      </p:sp>
    </p:spTree>
    <p:extLst>
      <p:ext uri="{BB962C8B-B14F-4D97-AF65-F5344CB8AC3E}">
        <p14:creationId xmlns:p14="http://schemas.microsoft.com/office/powerpoint/2010/main" val="32906411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5726</TotalTime>
  <Words>2277</Words>
  <Application>Microsoft Office PowerPoint</Application>
  <PresentationFormat>Widescreen</PresentationFormat>
  <Paragraphs>113</Paragraphs>
  <Slides>29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Century Gothic</vt:lpstr>
      <vt:lpstr>inherit</vt:lpstr>
      <vt:lpstr>Times New Roman</vt:lpstr>
      <vt:lpstr>Wingdings 3</vt:lpstr>
      <vt:lpstr>Ion</vt:lpstr>
      <vt:lpstr>NETW191: Fundamentals of Information Technology and Networking Final Project  Jaclyn Latshaw September 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NETW190 Module 1 Visio Network Diagram</dc:title>
  <dc:creator>HP</dc:creator>
  <cp:lastModifiedBy>Narcaine 13</cp:lastModifiedBy>
  <cp:revision>61</cp:revision>
  <dcterms:created xsi:type="dcterms:W3CDTF">2019-04-16T16:54:41Z</dcterms:created>
  <dcterms:modified xsi:type="dcterms:W3CDTF">2024-10-22T01:46:24Z</dcterms:modified>
</cp:coreProperties>
</file>