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7" r:id="rId4"/>
    <p:sldId id="278" r:id="rId5"/>
    <p:sldId id="288" r:id="rId6"/>
    <p:sldId id="279" r:id="rId7"/>
    <p:sldId id="260" r:id="rId8"/>
    <p:sldId id="257" r:id="rId9"/>
    <p:sldId id="262" r:id="rId10"/>
    <p:sldId id="263" r:id="rId11"/>
    <p:sldId id="289" r:id="rId12"/>
    <p:sldId id="264" r:id="rId13"/>
    <p:sldId id="281" r:id="rId14"/>
    <p:sldId id="280" r:id="rId15"/>
    <p:sldId id="261" r:id="rId16"/>
    <p:sldId id="265" r:id="rId17"/>
    <p:sldId id="266" r:id="rId18"/>
    <p:sldId id="282" r:id="rId19"/>
    <p:sldId id="283" r:id="rId20"/>
    <p:sldId id="267" r:id="rId21"/>
    <p:sldId id="268" r:id="rId22"/>
    <p:sldId id="269" r:id="rId23"/>
    <p:sldId id="270" r:id="rId24"/>
    <p:sldId id="284" r:id="rId25"/>
    <p:sldId id="290" r:id="rId26"/>
    <p:sldId id="271" r:id="rId27"/>
    <p:sldId id="273" r:id="rId28"/>
    <p:sldId id="274" r:id="rId29"/>
    <p:sldId id="275" r:id="rId30"/>
    <p:sldId id="276" r:id="rId31"/>
    <p:sldId id="291" r:id="rId32"/>
    <p:sldId id="285" r:id="rId33"/>
    <p:sldId id="286" r:id="rId34"/>
    <p:sldId id="2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4288E-974A-4DE3-B77A-C6C5F622E4F7}" v="37" dt="2024-06-19T02:29:15.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rcaine 13" userId="7f7142efcc06689c" providerId="LiveId" clId="{7334288E-974A-4DE3-B77A-C6C5F622E4F7}"/>
    <pc:docChg chg="undo custSel addSld delSld modSld sldOrd">
      <pc:chgData name="Narcaine 13" userId="7f7142efcc06689c" providerId="LiveId" clId="{7334288E-974A-4DE3-B77A-C6C5F622E4F7}" dt="2024-06-19T02:27:23.566" v="11245" actId="1076"/>
      <pc:docMkLst>
        <pc:docMk/>
      </pc:docMkLst>
      <pc:sldChg chg="addSp delSp modSp mod modTransition setBg addAnim delAnim modAnim setClrOvrMap">
        <pc:chgData name="Narcaine 13" userId="7f7142efcc06689c" providerId="LiveId" clId="{7334288E-974A-4DE3-B77A-C6C5F622E4F7}" dt="2024-06-19T02:22:11.522" v="11203"/>
        <pc:sldMkLst>
          <pc:docMk/>
          <pc:sldMk cId="2160832286" sldId="256"/>
        </pc:sldMkLst>
        <pc:spChg chg="mod">
          <ac:chgData name="Narcaine 13" userId="7f7142efcc06689c" providerId="LiveId" clId="{7334288E-974A-4DE3-B77A-C6C5F622E4F7}" dt="2024-06-19T01:52:20.050" v="10905" actId="403"/>
          <ac:spMkLst>
            <pc:docMk/>
            <pc:sldMk cId="2160832286" sldId="256"/>
            <ac:spMk id="2" creationId="{2B24E1BD-C6F7-891E-DE4D-EA713BF442F8}"/>
          </ac:spMkLst>
        </pc:spChg>
        <pc:spChg chg="mod">
          <ac:chgData name="Narcaine 13" userId="7f7142efcc06689c" providerId="LiveId" clId="{7334288E-974A-4DE3-B77A-C6C5F622E4F7}" dt="2024-06-19T01:52:09.651" v="10902" actId="1076"/>
          <ac:spMkLst>
            <pc:docMk/>
            <pc:sldMk cId="2160832286" sldId="256"/>
            <ac:spMk id="3" creationId="{3E24CE15-CF64-6CE4-5063-15D8D30410DF}"/>
          </ac:spMkLst>
        </pc:spChg>
        <pc:spChg chg="add del">
          <ac:chgData name="Narcaine 13" userId="7f7142efcc06689c" providerId="LiveId" clId="{7334288E-974A-4DE3-B77A-C6C5F622E4F7}" dt="2024-06-19T01:50:05.772" v="10882" actId="26606"/>
          <ac:spMkLst>
            <pc:docMk/>
            <pc:sldMk cId="2160832286" sldId="256"/>
            <ac:spMk id="8" creationId="{1A3C89F8-0D2F-47FF-B903-151248265F47}"/>
          </ac:spMkLst>
        </pc:spChg>
        <pc:spChg chg="add del">
          <ac:chgData name="Narcaine 13" userId="7f7142efcc06689c" providerId="LiveId" clId="{7334288E-974A-4DE3-B77A-C6C5F622E4F7}" dt="2024-06-19T01:49:56.528" v="10876" actId="26606"/>
          <ac:spMkLst>
            <pc:docMk/>
            <pc:sldMk cId="2160832286" sldId="256"/>
            <ac:spMk id="9" creationId="{71B2258F-86CA-4D4D-8270-BC05FCDEBFB3}"/>
          </ac:spMkLst>
        </pc:spChg>
        <pc:spChg chg="add del">
          <ac:chgData name="Narcaine 13" userId="7f7142efcc06689c" providerId="LiveId" clId="{7334288E-974A-4DE3-B77A-C6C5F622E4F7}" dt="2024-06-19T01:50:05.772" v="10882" actId="26606"/>
          <ac:spMkLst>
            <pc:docMk/>
            <pc:sldMk cId="2160832286" sldId="256"/>
            <ac:spMk id="10" creationId="{C5CB530E-515E-412C-9DF1-5F8FFBD6F383}"/>
          </ac:spMkLst>
        </pc:spChg>
        <pc:spChg chg="add del">
          <ac:chgData name="Narcaine 13" userId="7f7142efcc06689c" providerId="LiveId" clId="{7334288E-974A-4DE3-B77A-C6C5F622E4F7}" dt="2024-06-19T01:50:03.335" v="10880" actId="26606"/>
          <ac:spMkLst>
            <pc:docMk/>
            <pc:sldMk cId="2160832286" sldId="256"/>
            <ac:spMk id="11" creationId="{68CD2EFB-78C2-4C6E-A6B9-4ED12FAD5B99}"/>
          </ac:spMkLst>
        </pc:spChg>
        <pc:spChg chg="add del">
          <ac:chgData name="Narcaine 13" userId="7f7142efcc06689c" providerId="LiveId" clId="{7334288E-974A-4DE3-B77A-C6C5F622E4F7}" dt="2024-06-19T01:50:03.335" v="10880" actId="26606"/>
          <ac:spMkLst>
            <pc:docMk/>
            <pc:sldMk cId="2160832286" sldId="256"/>
            <ac:spMk id="12" creationId="{C8320351-9FA2-4A26-885B-BB8F3E4902D2}"/>
          </ac:spMkLst>
        </pc:spChg>
        <pc:spChg chg="add del">
          <ac:chgData name="Narcaine 13" userId="7f7142efcc06689c" providerId="LiveId" clId="{7334288E-974A-4DE3-B77A-C6C5F622E4F7}" dt="2024-06-19T01:50:05.772" v="10882" actId="26606"/>
          <ac:spMkLst>
            <pc:docMk/>
            <pc:sldMk cId="2160832286" sldId="256"/>
            <ac:spMk id="14" creationId="{AEA7509D-F04F-40CB-A0B3-EEF16499CC9F}"/>
          </ac:spMkLst>
        </pc:spChg>
        <pc:spChg chg="add del">
          <ac:chgData name="Narcaine 13" userId="7f7142efcc06689c" providerId="LiveId" clId="{7334288E-974A-4DE3-B77A-C6C5F622E4F7}" dt="2024-06-19T01:50:05.772" v="10882" actId="26606"/>
          <ac:spMkLst>
            <pc:docMk/>
            <pc:sldMk cId="2160832286" sldId="256"/>
            <ac:spMk id="15" creationId="{712D4376-A578-4FF1-94FC-245E7A6A489F}"/>
          </ac:spMkLst>
        </pc:spChg>
        <pc:spChg chg="add del">
          <ac:chgData name="Narcaine 13" userId="7f7142efcc06689c" providerId="LiveId" clId="{7334288E-974A-4DE3-B77A-C6C5F622E4F7}" dt="2024-06-19T01:50:48.879" v="10886" actId="26606"/>
          <ac:spMkLst>
            <pc:docMk/>
            <pc:sldMk cId="2160832286" sldId="256"/>
            <ac:spMk id="17" creationId="{BAC3F7D4-9613-0E1F-901C-98FE831DEBC0}"/>
          </ac:spMkLst>
        </pc:spChg>
        <pc:spChg chg="add del">
          <ac:chgData name="Narcaine 13" userId="7f7142efcc06689c" providerId="LiveId" clId="{7334288E-974A-4DE3-B77A-C6C5F622E4F7}" dt="2024-06-19T01:50:05.772" v="10882" actId="26606"/>
          <ac:spMkLst>
            <pc:docMk/>
            <pc:sldMk cId="2160832286" sldId="256"/>
            <ac:spMk id="18" creationId="{508BEF50-7B1E-49A4-BC19-5F4F1D755E64}"/>
          </ac:spMkLst>
        </pc:spChg>
        <pc:spChg chg="add del">
          <ac:chgData name="Narcaine 13" userId="7f7142efcc06689c" providerId="LiveId" clId="{7334288E-974A-4DE3-B77A-C6C5F622E4F7}" dt="2024-06-19T01:50:48.879" v="10886" actId="26606"/>
          <ac:spMkLst>
            <pc:docMk/>
            <pc:sldMk cId="2160832286" sldId="256"/>
            <ac:spMk id="19" creationId="{AFD5167C-AF48-26F0-7A9F-3F7643374872}"/>
          </ac:spMkLst>
        </pc:spChg>
        <pc:spChg chg="add del">
          <ac:chgData name="Narcaine 13" userId="7f7142efcc06689c" providerId="LiveId" clId="{7334288E-974A-4DE3-B77A-C6C5F622E4F7}" dt="2024-06-19T01:50:05.772" v="10882" actId="26606"/>
          <ac:spMkLst>
            <pc:docMk/>
            <pc:sldMk cId="2160832286" sldId="256"/>
            <ac:spMk id="20" creationId="{3FBAD350-5664-4811-A208-657FB882D350}"/>
          </ac:spMkLst>
        </pc:spChg>
        <pc:spChg chg="add del">
          <ac:chgData name="Narcaine 13" userId="7f7142efcc06689c" providerId="LiveId" clId="{7334288E-974A-4DE3-B77A-C6C5F622E4F7}" dt="2024-06-19T01:50:48.879" v="10886" actId="26606"/>
          <ac:spMkLst>
            <pc:docMk/>
            <pc:sldMk cId="2160832286" sldId="256"/>
            <ac:spMk id="21" creationId="{87B30A01-FCA8-86A5-A840-C32A3BE2EDD6}"/>
          </ac:spMkLst>
        </pc:spChg>
        <pc:spChg chg="add del">
          <ac:chgData name="Narcaine 13" userId="7f7142efcc06689c" providerId="LiveId" clId="{7334288E-974A-4DE3-B77A-C6C5F622E4F7}" dt="2024-06-19T01:50:05.772" v="10882" actId="26606"/>
          <ac:spMkLst>
            <pc:docMk/>
            <pc:sldMk cId="2160832286" sldId="256"/>
            <ac:spMk id="22" creationId="{C39ADB8F-D187-49D7-BDCF-C1B6DC727068}"/>
          </ac:spMkLst>
        </pc:spChg>
        <pc:spChg chg="add del">
          <ac:chgData name="Narcaine 13" userId="7f7142efcc06689c" providerId="LiveId" clId="{7334288E-974A-4DE3-B77A-C6C5F622E4F7}" dt="2024-06-19T01:50:47.136" v="10884" actId="26606"/>
          <ac:spMkLst>
            <pc:docMk/>
            <pc:sldMk cId="2160832286" sldId="256"/>
            <ac:spMk id="24" creationId="{577D6B2E-37A3-429E-A37C-F30ED6487282}"/>
          </ac:spMkLst>
        </pc:spChg>
        <pc:spChg chg="add del">
          <ac:chgData name="Narcaine 13" userId="7f7142efcc06689c" providerId="LiveId" clId="{7334288E-974A-4DE3-B77A-C6C5F622E4F7}" dt="2024-06-19T01:50:47.136" v="10884" actId="26606"/>
          <ac:spMkLst>
            <pc:docMk/>
            <pc:sldMk cId="2160832286" sldId="256"/>
            <ac:spMk id="25" creationId="{5CEAD642-85CF-4750-8432-7C80C901F001}"/>
          </ac:spMkLst>
        </pc:spChg>
        <pc:spChg chg="add del">
          <ac:chgData name="Narcaine 13" userId="7f7142efcc06689c" providerId="LiveId" clId="{7334288E-974A-4DE3-B77A-C6C5F622E4F7}" dt="2024-06-19T01:50:47.136" v="10884" actId="26606"/>
          <ac:spMkLst>
            <pc:docMk/>
            <pc:sldMk cId="2160832286" sldId="256"/>
            <ac:spMk id="26" creationId="{FA33EEAE-15D5-4119-8C1E-89D943F911EF}"/>
          </ac:spMkLst>
        </pc:spChg>
        <pc:spChg chg="add del">
          <ac:chgData name="Narcaine 13" userId="7f7142efcc06689c" providerId="LiveId" clId="{7334288E-974A-4DE3-B77A-C6C5F622E4F7}" dt="2024-06-19T01:50:47.136" v="10884" actId="26606"/>
          <ac:spMkLst>
            <pc:docMk/>
            <pc:sldMk cId="2160832286" sldId="256"/>
            <ac:spMk id="27" creationId="{730D8B3B-9B80-4025-B934-26DC7D7CD231}"/>
          </ac:spMkLst>
        </pc:spChg>
        <pc:spChg chg="add del">
          <ac:chgData name="Narcaine 13" userId="7f7142efcc06689c" providerId="LiveId" clId="{7334288E-974A-4DE3-B77A-C6C5F622E4F7}" dt="2024-06-19T01:50:47.136" v="10884" actId="26606"/>
          <ac:spMkLst>
            <pc:docMk/>
            <pc:sldMk cId="2160832286" sldId="256"/>
            <ac:spMk id="28" creationId="{1064D5D5-227B-4F66-9AEA-46F570E793BD}"/>
          </ac:spMkLst>
        </pc:spChg>
        <pc:spChg chg="add del">
          <ac:chgData name="Narcaine 13" userId="7f7142efcc06689c" providerId="LiveId" clId="{7334288E-974A-4DE3-B77A-C6C5F622E4F7}" dt="2024-06-19T01:50:47.136" v="10884" actId="26606"/>
          <ac:spMkLst>
            <pc:docMk/>
            <pc:sldMk cId="2160832286" sldId="256"/>
            <ac:spMk id="29" creationId="{646B67A4-D328-4747-A82B-65E84FA46368}"/>
          </ac:spMkLst>
        </pc:spChg>
        <pc:spChg chg="add del">
          <ac:chgData name="Narcaine 13" userId="7f7142efcc06689c" providerId="LiveId" clId="{7334288E-974A-4DE3-B77A-C6C5F622E4F7}" dt="2024-06-19T01:50:47.136" v="10884" actId="26606"/>
          <ac:spMkLst>
            <pc:docMk/>
            <pc:sldMk cId="2160832286" sldId="256"/>
            <ac:spMk id="30" creationId="{B5A1B09C-1565-46F8-B70F-621C5EB48A09}"/>
          </ac:spMkLst>
        </pc:spChg>
        <pc:spChg chg="add del">
          <ac:chgData name="Narcaine 13" userId="7f7142efcc06689c" providerId="LiveId" clId="{7334288E-974A-4DE3-B77A-C6C5F622E4F7}" dt="2024-06-19T01:50:47.136" v="10884" actId="26606"/>
          <ac:spMkLst>
            <pc:docMk/>
            <pc:sldMk cId="2160832286" sldId="256"/>
            <ac:spMk id="31" creationId="{8C516CC8-80AC-446C-A56E-9F54B7210402}"/>
          </ac:spMkLst>
        </pc:spChg>
        <pc:spChg chg="add del">
          <ac:chgData name="Narcaine 13" userId="7f7142efcc06689c" providerId="LiveId" clId="{7334288E-974A-4DE3-B77A-C6C5F622E4F7}" dt="2024-06-19T01:50:48.879" v="10886" actId="26606"/>
          <ac:spMkLst>
            <pc:docMk/>
            <pc:sldMk cId="2160832286" sldId="256"/>
            <ac:spMk id="34" creationId="{4D60F200-5EB0-B223-2439-C96C67F0FEE1}"/>
          </ac:spMkLst>
        </pc:spChg>
        <pc:spChg chg="add del">
          <ac:chgData name="Narcaine 13" userId="7f7142efcc06689c" providerId="LiveId" clId="{7334288E-974A-4DE3-B77A-C6C5F622E4F7}" dt="2024-06-19T01:50:48.879" v="10886" actId="26606"/>
          <ac:spMkLst>
            <pc:docMk/>
            <pc:sldMk cId="2160832286" sldId="256"/>
            <ac:spMk id="35" creationId="{74067CD3-146F-6228-E362-39AA720C25F7}"/>
          </ac:spMkLst>
        </pc:spChg>
        <pc:spChg chg="add del">
          <ac:chgData name="Narcaine 13" userId="7f7142efcc06689c" providerId="LiveId" clId="{7334288E-974A-4DE3-B77A-C6C5F622E4F7}" dt="2024-06-19T01:50:48.879" v="10886" actId="26606"/>
          <ac:spMkLst>
            <pc:docMk/>
            <pc:sldMk cId="2160832286" sldId="256"/>
            <ac:spMk id="36" creationId="{271C7E5C-A0F8-E9FA-56DB-31A257FD4EDB}"/>
          </ac:spMkLst>
        </pc:spChg>
        <pc:spChg chg="add del">
          <ac:chgData name="Narcaine 13" userId="7f7142efcc06689c" providerId="LiveId" clId="{7334288E-974A-4DE3-B77A-C6C5F622E4F7}" dt="2024-06-19T01:50:48.879" v="10886" actId="26606"/>
          <ac:spMkLst>
            <pc:docMk/>
            <pc:sldMk cId="2160832286" sldId="256"/>
            <ac:spMk id="37" creationId="{33F70A3C-4474-2A39-470C-FD55A8837503}"/>
          </ac:spMkLst>
        </pc:spChg>
        <pc:spChg chg="add del">
          <ac:chgData name="Narcaine 13" userId="7f7142efcc06689c" providerId="LiveId" clId="{7334288E-974A-4DE3-B77A-C6C5F622E4F7}" dt="2024-06-19T01:50:56.952" v="10890" actId="26606"/>
          <ac:spMkLst>
            <pc:docMk/>
            <pc:sldMk cId="2160832286" sldId="256"/>
            <ac:spMk id="39" creationId="{3A930249-8242-4E2B-AF17-C01826488321}"/>
          </ac:spMkLst>
        </pc:spChg>
        <pc:spChg chg="add del">
          <ac:chgData name="Narcaine 13" userId="7f7142efcc06689c" providerId="LiveId" clId="{7334288E-974A-4DE3-B77A-C6C5F622E4F7}" dt="2024-06-19T01:50:56.952" v="10890" actId="26606"/>
          <ac:spMkLst>
            <pc:docMk/>
            <pc:sldMk cId="2160832286" sldId="256"/>
            <ac:spMk id="40" creationId="{A5BDD999-C5E1-4B3E-A710-768673819165}"/>
          </ac:spMkLst>
        </pc:spChg>
        <pc:spChg chg="add">
          <ac:chgData name="Narcaine 13" userId="7f7142efcc06689c" providerId="LiveId" clId="{7334288E-974A-4DE3-B77A-C6C5F622E4F7}" dt="2024-06-19T01:50:56.958" v="10891" actId="26606"/>
          <ac:spMkLst>
            <pc:docMk/>
            <pc:sldMk cId="2160832286" sldId="256"/>
            <ac:spMk id="43" creationId="{3AD630B4-4CCC-7B1D-1803-DAED942D7E50}"/>
          </ac:spMkLst>
        </pc:spChg>
        <pc:picChg chg="add del">
          <ac:chgData name="Narcaine 13" userId="7f7142efcc06689c" providerId="LiveId" clId="{7334288E-974A-4DE3-B77A-C6C5F622E4F7}" dt="2024-06-19T01:49:56.528" v="10876" actId="26606"/>
          <ac:picMkLst>
            <pc:docMk/>
            <pc:sldMk cId="2160832286" sldId="256"/>
            <ac:picMk id="5" creationId="{96F0017C-768D-BC3A-7DFC-75D1930F4CAC}"/>
          </ac:picMkLst>
        </pc:picChg>
        <pc:picChg chg="add del">
          <ac:chgData name="Narcaine 13" userId="7f7142efcc06689c" providerId="LiveId" clId="{7334288E-974A-4DE3-B77A-C6C5F622E4F7}" dt="2024-06-19T01:50:03.335" v="10880" actId="26606"/>
          <ac:picMkLst>
            <pc:docMk/>
            <pc:sldMk cId="2160832286" sldId="256"/>
            <ac:picMk id="13" creationId="{A6507D9D-F116-E2C3-7B45-AE895B5560F9}"/>
          </ac:picMkLst>
        </pc:picChg>
        <pc:picChg chg="add del">
          <ac:chgData name="Narcaine 13" userId="7f7142efcc06689c" providerId="LiveId" clId="{7334288E-974A-4DE3-B77A-C6C5F622E4F7}" dt="2024-06-19T01:50:48.879" v="10886" actId="26606"/>
          <ac:picMkLst>
            <pc:docMk/>
            <pc:sldMk cId="2160832286" sldId="256"/>
            <ac:picMk id="33" creationId="{7FFF5AB2-2B6A-25C0-4D57-343F412942AF}"/>
          </ac:picMkLst>
        </pc:picChg>
        <pc:picChg chg="add del">
          <ac:chgData name="Narcaine 13" userId="7f7142efcc06689c" providerId="LiveId" clId="{7334288E-974A-4DE3-B77A-C6C5F622E4F7}" dt="2024-06-19T01:50:56.952" v="10890" actId="26606"/>
          <ac:picMkLst>
            <pc:docMk/>
            <pc:sldMk cId="2160832286" sldId="256"/>
            <ac:picMk id="41" creationId="{BD890292-111C-56AA-5ACB-78E72AE6F689}"/>
          </ac:picMkLst>
        </pc:picChg>
        <pc:picChg chg="add">
          <ac:chgData name="Narcaine 13" userId="7f7142efcc06689c" providerId="LiveId" clId="{7334288E-974A-4DE3-B77A-C6C5F622E4F7}" dt="2024-06-19T01:50:56.958" v="10891" actId="26606"/>
          <ac:picMkLst>
            <pc:docMk/>
            <pc:sldMk cId="2160832286" sldId="256"/>
            <ac:picMk id="44" creationId="{06A6145E-1140-8DC8-365B-01810BB304AA}"/>
          </ac:picMkLst>
        </pc:picChg>
        <pc:cxnChg chg="add del">
          <ac:chgData name="Narcaine 13" userId="7f7142efcc06689c" providerId="LiveId" clId="{7334288E-974A-4DE3-B77A-C6C5F622E4F7}" dt="2024-06-19T01:50:05.772" v="10882" actId="26606"/>
          <ac:cxnSpMkLst>
            <pc:docMk/>
            <pc:sldMk cId="2160832286" sldId="256"/>
            <ac:cxnSpMk id="16" creationId="{56020367-4FD5-4596-8E10-C5F095CD8DBF}"/>
          </ac:cxnSpMkLst>
        </pc:cxnChg>
        <pc:cxnChg chg="add">
          <ac:chgData name="Narcaine 13" userId="7f7142efcc06689c" providerId="LiveId" clId="{7334288E-974A-4DE3-B77A-C6C5F622E4F7}" dt="2024-06-19T01:50:56.958" v="10891" actId="26606"/>
          <ac:cxnSpMkLst>
            <pc:docMk/>
            <pc:sldMk cId="2160832286" sldId="256"/>
            <ac:cxnSpMk id="45" creationId="{49264613-F0F7-08CE-0ADF-98407A64DAE6}"/>
          </ac:cxnSpMkLst>
        </pc:cxnChg>
      </pc:sldChg>
      <pc:sldChg chg="modSp mod modTransition">
        <pc:chgData name="Narcaine 13" userId="7f7142efcc06689c" providerId="LiveId" clId="{7334288E-974A-4DE3-B77A-C6C5F622E4F7}" dt="2024-06-19T02:21:35.822" v="11202"/>
        <pc:sldMkLst>
          <pc:docMk/>
          <pc:sldMk cId="4204265537" sldId="257"/>
        </pc:sldMkLst>
        <pc:spChg chg="mod">
          <ac:chgData name="Narcaine 13" userId="7f7142efcc06689c" providerId="LiveId" clId="{7334288E-974A-4DE3-B77A-C6C5F622E4F7}" dt="2024-06-19T01:56:19.435" v="10958" actId="1076"/>
          <ac:spMkLst>
            <pc:docMk/>
            <pc:sldMk cId="4204265537" sldId="257"/>
            <ac:spMk id="2" creationId="{12570DED-E942-4274-A5C5-61D0403EDC64}"/>
          </ac:spMkLst>
        </pc:spChg>
        <pc:spChg chg="mod">
          <ac:chgData name="Narcaine 13" userId="7f7142efcc06689c" providerId="LiveId" clId="{7334288E-974A-4DE3-B77A-C6C5F622E4F7}" dt="2024-06-19T01:54:49.765" v="10951" actId="113"/>
          <ac:spMkLst>
            <pc:docMk/>
            <pc:sldMk cId="4204265537" sldId="257"/>
            <ac:spMk id="7" creationId="{FADDAB32-E602-42AB-85E5-81A683738955}"/>
          </ac:spMkLst>
        </pc:spChg>
        <pc:picChg chg="mod">
          <ac:chgData name="Narcaine 13" userId="7f7142efcc06689c" providerId="LiveId" clId="{7334288E-974A-4DE3-B77A-C6C5F622E4F7}" dt="2024-06-19T01:54:12.669" v="10943" actId="1076"/>
          <ac:picMkLst>
            <pc:docMk/>
            <pc:sldMk cId="4204265537" sldId="257"/>
            <ac:picMk id="4" creationId="{0E41A1BF-45AD-E756-E4A7-AFD6307A3142}"/>
          </ac:picMkLst>
        </pc:picChg>
      </pc:sldChg>
      <pc:sldChg chg="modSp mod modTransition">
        <pc:chgData name="Narcaine 13" userId="7f7142efcc06689c" providerId="LiveId" clId="{7334288E-974A-4DE3-B77A-C6C5F622E4F7}" dt="2024-06-19T02:21:35.822" v="11202"/>
        <pc:sldMkLst>
          <pc:docMk/>
          <pc:sldMk cId="922471704" sldId="260"/>
        </pc:sldMkLst>
        <pc:spChg chg="mod">
          <ac:chgData name="Narcaine 13" userId="7f7142efcc06689c" providerId="LiveId" clId="{7334288E-974A-4DE3-B77A-C6C5F622E4F7}" dt="2024-06-19T01:55:48.908" v="10955" actId="1076"/>
          <ac:spMkLst>
            <pc:docMk/>
            <pc:sldMk cId="922471704" sldId="260"/>
            <ac:spMk id="2" creationId="{12570DED-E942-4274-A5C5-61D0403EDC64}"/>
          </ac:spMkLst>
        </pc:spChg>
        <pc:spChg chg="mod">
          <ac:chgData name="Narcaine 13" userId="7f7142efcc06689c" providerId="LiveId" clId="{7334288E-974A-4DE3-B77A-C6C5F622E4F7}" dt="2024-06-19T01:53:26.185" v="10908" actId="27636"/>
          <ac:spMkLst>
            <pc:docMk/>
            <pc:sldMk cId="922471704" sldId="260"/>
            <ac:spMk id="7" creationId="{FADDAB32-E602-42AB-85E5-81A683738955}"/>
          </ac:spMkLst>
        </pc:spChg>
      </pc:sldChg>
      <pc:sldChg chg="modSp mod modTransition">
        <pc:chgData name="Narcaine 13" userId="7f7142efcc06689c" providerId="LiveId" clId="{7334288E-974A-4DE3-B77A-C6C5F622E4F7}" dt="2024-06-19T02:21:35.822" v="11202"/>
        <pc:sldMkLst>
          <pc:docMk/>
          <pc:sldMk cId="2232388073" sldId="261"/>
        </pc:sldMkLst>
        <pc:spChg chg="mod">
          <ac:chgData name="Narcaine 13" userId="7f7142efcc06689c" providerId="LiveId" clId="{7334288E-974A-4DE3-B77A-C6C5F622E4F7}" dt="2024-06-19T01:59:13.700" v="10994" actId="1076"/>
          <ac:spMkLst>
            <pc:docMk/>
            <pc:sldMk cId="2232388073" sldId="261"/>
            <ac:spMk id="2" creationId="{12570DED-E942-4274-A5C5-61D0403EDC64}"/>
          </ac:spMkLst>
        </pc:spChg>
        <pc:spChg chg="mod">
          <ac:chgData name="Narcaine 13" userId="7f7142efcc06689c" providerId="LiveId" clId="{7334288E-974A-4DE3-B77A-C6C5F622E4F7}" dt="2024-06-19T01:59:54.344" v="11005" actId="20577"/>
          <ac:spMkLst>
            <pc:docMk/>
            <pc:sldMk cId="2232388073" sldId="261"/>
            <ac:spMk id="7" creationId="{FADDAB32-E602-42AB-85E5-81A683738955}"/>
          </ac:spMkLst>
        </pc:spChg>
        <pc:picChg chg="mod modCrop">
          <ac:chgData name="Narcaine 13" userId="7f7142efcc06689c" providerId="LiveId" clId="{7334288E-974A-4DE3-B77A-C6C5F622E4F7}" dt="2024-06-19T02:00:12.918" v="11007" actId="1076"/>
          <ac:picMkLst>
            <pc:docMk/>
            <pc:sldMk cId="2232388073" sldId="261"/>
            <ac:picMk id="4" creationId="{6901BF94-2DD5-3C3C-B8ED-03C653ADC31C}"/>
          </ac:picMkLst>
        </pc:picChg>
      </pc:sldChg>
      <pc:sldChg chg="modSp mod modTransition">
        <pc:chgData name="Narcaine 13" userId="7f7142efcc06689c" providerId="LiveId" clId="{7334288E-974A-4DE3-B77A-C6C5F622E4F7}" dt="2024-06-19T02:21:35.822" v="11202"/>
        <pc:sldMkLst>
          <pc:docMk/>
          <pc:sldMk cId="2984820472" sldId="262"/>
        </pc:sldMkLst>
        <pc:spChg chg="mod">
          <ac:chgData name="Narcaine 13" userId="7f7142efcc06689c" providerId="LiveId" clId="{7334288E-974A-4DE3-B77A-C6C5F622E4F7}" dt="2024-06-19T01:56:56.725" v="10965" actId="1076"/>
          <ac:spMkLst>
            <pc:docMk/>
            <pc:sldMk cId="2984820472" sldId="262"/>
            <ac:spMk id="2" creationId="{12570DED-E942-4274-A5C5-61D0403EDC64}"/>
          </ac:spMkLst>
        </pc:spChg>
        <pc:spChg chg="mod">
          <ac:chgData name="Narcaine 13" userId="7f7142efcc06689c" providerId="LiveId" clId="{7334288E-974A-4DE3-B77A-C6C5F622E4F7}" dt="2024-06-19T01:57:03.321" v="10967" actId="14100"/>
          <ac:spMkLst>
            <pc:docMk/>
            <pc:sldMk cId="2984820472" sldId="262"/>
            <ac:spMk id="7" creationId="{FADDAB32-E602-42AB-85E5-81A683738955}"/>
          </ac:spMkLst>
        </pc:spChg>
        <pc:picChg chg="mod modCrop">
          <ac:chgData name="Narcaine 13" userId="7f7142efcc06689c" providerId="LiveId" clId="{7334288E-974A-4DE3-B77A-C6C5F622E4F7}" dt="2024-06-19T01:57:09.067" v="10969" actId="1076"/>
          <ac:picMkLst>
            <pc:docMk/>
            <pc:sldMk cId="2984820472" sldId="262"/>
            <ac:picMk id="8" creationId="{48DD60AA-3A10-F531-28B0-C3DC33E21CA8}"/>
          </ac:picMkLst>
        </pc:picChg>
      </pc:sldChg>
      <pc:sldChg chg="modSp mod modTransition">
        <pc:chgData name="Narcaine 13" userId="7f7142efcc06689c" providerId="LiveId" clId="{7334288E-974A-4DE3-B77A-C6C5F622E4F7}" dt="2024-06-19T02:21:35.822" v="11202"/>
        <pc:sldMkLst>
          <pc:docMk/>
          <pc:sldMk cId="4036817161" sldId="263"/>
        </pc:sldMkLst>
        <pc:spChg chg="mod">
          <ac:chgData name="Narcaine 13" userId="7f7142efcc06689c" providerId="LiveId" clId="{7334288E-974A-4DE3-B77A-C6C5F622E4F7}" dt="2024-06-19T01:58:10.462" v="10980" actId="1076"/>
          <ac:spMkLst>
            <pc:docMk/>
            <pc:sldMk cId="4036817161" sldId="263"/>
            <ac:spMk id="2" creationId="{12570DED-E942-4274-A5C5-61D0403EDC64}"/>
          </ac:spMkLst>
        </pc:spChg>
        <pc:spChg chg="mod">
          <ac:chgData name="Narcaine 13" userId="7f7142efcc06689c" providerId="LiveId" clId="{7334288E-974A-4DE3-B77A-C6C5F622E4F7}" dt="2024-06-19T01:58:23.693" v="10982" actId="1076"/>
          <ac:spMkLst>
            <pc:docMk/>
            <pc:sldMk cId="4036817161" sldId="263"/>
            <ac:spMk id="7" creationId="{FADDAB32-E602-42AB-85E5-81A683738955}"/>
          </ac:spMkLst>
        </pc:spChg>
        <pc:picChg chg="mod modCrop">
          <ac:chgData name="Narcaine 13" userId="7f7142efcc06689c" providerId="LiveId" clId="{7334288E-974A-4DE3-B77A-C6C5F622E4F7}" dt="2024-06-19T01:57:59.924" v="10977" actId="1076"/>
          <ac:picMkLst>
            <pc:docMk/>
            <pc:sldMk cId="4036817161" sldId="263"/>
            <ac:picMk id="10" creationId="{161E3C9C-FFF1-2E72-0235-CA773E14C17C}"/>
          </ac:picMkLst>
        </pc:picChg>
      </pc:sldChg>
      <pc:sldChg chg="modSp mod modTransition">
        <pc:chgData name="Narcaine 13" userId="7f7142efcc06689c" providerId="LiveId" clId="{7334288E-974A-4DE3-B77A-C6C5F622E4F7}" dt="2024-06-19T02:21:35.822" v="11202"/>
        <pc:sldMkLst>
          <pc:docMk/>
          <pc:sldMk cId="633852155" sldId="264"/>
        </pc:sldMkLst>
        <pc:spChg chg="mod">
          <ac:chgData name="Narcaine 13" userId="7f7142efcc06689c" providerId="LiveId" clId="{7334288E-974A-4DE3-B77A-C6C5F622E4F7}" dt="2024-06-19T01:58:41.616" v="10989" actId="20577"/>
          <ac:spMkLst>
            <pc:docMk/>
            <pc:sldMk cId="633852155" sldId="264"/>
            <ac:spMk id="2" creationId="{12570DED-E942-4274-A5C5-61D0403EDC64}"/>
          </ac:spMkLst>
        </pc:spChg>
      </pc:sldChg>
      <pc:sldChg chg="modSp mod modTransition">
        <pc:chgData name="Narcaine 13" userId="7f7142efcc06689c" providerId="LiveId" clId="{7334288E-974A-4DE3-B77A-C6C5F622E4F7}" dt="2024-06-19T02:27:23.566" v="11245" actId="1076"/>
        <pc:sldMkLst>
          <pc:docMk/>
          <pc:sldMk cId="3325288406" sldId="265"/>
        </pc:sldMkLst>
        <pc:spChg chg="mod">
          <ac:chgData name="Narcaine 13" userId="7f7142efcc06689c" providerId="LiveId" clId="{7334288E-974A-4DE3-B77A-C6C5F622E4F7}" dt="2024-06-19T02:00:26.504" v="11010" actId="1076"/>
          <ac:spMkLst>
            <pc:docMk/>
            <pc:sldMk cId="3325288406" sldId="265"/>
            <ac:spMk id="2" creationId="{12570DED-E942-4274-A5C5-61D0403EDC64}"/>
          </ac:spMkLst>
        </pc:spChg>
        <pc:spChg chg="mod">
          <ac:chgData name="Narcaine 13" userId="7f7142efcc06689c" providerId="LiveId" clId="{7334288E-974A-4DE3-B77A-C6C5F622E4F7}" dt="2024-06-19T02:27:23.566" v="11245" actId="1076"/>
          <ac:spMkLst>
            <pc:docMk/>
            <pc:sldMk cId="3325288406" sldId="265"/>
            <ac:spMk id="7" creationId="{FADDAB32-E602-42AB-85E5-81A683738955}"/>
          </ac:spMkLst>
        </pc:spChg>
        <pc:picChg chg="mod">
          <ac:chgData name="Narcaine 13" userId="7f7142efcc06689c" providerId="LiveId" clId="{7334288E-974A-4DE3-B77A-C6C5F622E4F7}" dt="2024-06-19T02:00:34.919" v="11012" actId="14100"/>
          <ac:picMkLst>
            <pc:docMk/>
            <pc:sldMk cId="3325288406" sldId="265"/>
            <ac:picMk id="4" creationId="{41766ABC-5F63-AD9E-6C93-48308E16FF38}"/>
          </ac:picMkLst>
        </pc:picChg>
      </pc:sldChg>
      <pc:sldChg chg="modSp mod modTransition">
        <pc:chgData name="Narcaine 13" userId="7f7142efcc06689c" providerId="LiveId" clId="{7334288E-974A-4DE3-B77A-C6C5F622E4F7}" dt="2024-06-19T02:21:35.822" v="11202"/>
        <pc:sldMkLst>
          <pc:docMk/>
          <pc:sldMk cId="4233540414" sldId="266"/>
        </pc:sldMkLst>
        <pc:spChg chg="mod">
          <ac:chgData name="Narcaine 13" userId="7f7142efcc06689c" providerId="LiveId" clId="{7334288E-974A-4DE3-B77A-C6C5F622E4F7}" dt="2024-06-19T02:01:24.769" v="11021" actId="1076"/>
          <ac:spMkLst>
            <pc:docMk/>
            <pc:sldMk cId="4233540414" sldId="266"/>
            <ac:spMk id="2" creationId="{12570DED-E942-4274-A5C5-61D0403EDC64}"/>
          </ac:spMkLst>
        </pc:spChg>
        <pc:spChg chg="mod">
          <ac:chgData name="Narcaine 13" userId="7f7142efcc06689c" providerId="LiveId" clId="{7334288E-974A-4DE3-B77A-C6C5F622E4F7}" dt="2024-06-19T02:08:05.088" v="11106" actId="255"/>
          <ac:spMkLst>
            <pc:docMk/>
            <pc:sldMk cId="4233540414" sldId="266"/>
            <ac:spMk id="7" creationId="{FADDAB32-E602-42AB-85E5-81A683738955}"/>
          </ac:spMkLst>
        </pc:spChg>
        <pc:picChg chg="mod">
          <ac:chgData name="Narcaine 13" userId="7f7142efcc06689c" providerId="LiveId" clId="{7334288E-974A-4DE3-B77A-C6C5F622E4F7}" dt="2024-06-19T02:01:14.084" v="11018" actId="1076"/>
          <ac:picMkLst>
            <pc:docMk/>
            <pc:sldMk cId="4233540414" sldId="266"/>
            <ac:picMk id="4" creationId="{27F3610D-BA08-6CED-0A75-8BD945CDFFE8}"/>
          </ac:picMkLst>
        </pc:picChg>
      </pc:sldChg>
      <pc:sldChg chg="modSp mod modTransition">
        <pc:chgData name="Narcaine 13" userId="7f7142efcc06689c" providerId="LiveId" clId="{7334288E-974A-4DE3-B77A-C6C5F622E4F7}" dt="2024-06-19T02:21:35.822" v="11202"/>
        <pc:sldMkLst>
          <pc:docMk/>
          <pc:sldMk cId="1997846291" sldId="267"/>
        </pc:sldMkLst>
        <pc:spChg chg="mod">
          <ac:chgData name="Narcaine 13" userId="7f7142efcc06689c" providerId="LiveId" clId="{7334288E-974A-4DE3-B77A-C6C5F622E4F7}" dt="2024-06-19T02:08:56.503" v="11108" actId="1076"/>
          <ac:spMkLst>
            <pc:docMk/>
            <pc:sldMk cId="1997846291" sldId="267"/>
            <ac:spMk id="2" creationId="{12570DED-E942-4274-A5C5-61D0403EDC64}"/>
          </ac:spMkLst>
        </pc:spChg>
        <pc:spChg chg="mod">
          <ac:chgData name="Narcaine 13" userId="7f7142efcc06689c" providerId="LiveId" clId="{7334288E-974A-4DE3-B77A-C6C5F622E4F7}" dt="2024-06-19T01:53:26.226" v="10913" actId="27636"/>
          <ac:spMkLst>
            <pc:docMk/>
            <pc:sldMk cId="1997846291" sldId="267"/>
            <ac:spMk id="7" creationId="{FADDAB32-E602-42AB-85E5-81A683738955}"/>
          </ac:spMkLst>
        </pc:spChg>
      </pc:sldChg>
      <pc:sldChg chg="modSp add del mod modTransition">
        <pc:chgData name="Narcaine 13" userId="7f7142efcc06689c" providerId="LiveId" clId="{7334288E-974A-4DE3-B77A-C6C5F622E4F7}" dt="2024-06-19T02:21:35.822" v="11202"/>
        <pc:sldMkLst>
          <pc:docMk/>
          <pc:sldMk cId="1524902382" sldId="268"/>
        </pc:sldMkLst>
        <pc:spChg chg="mod">
          <ac:chgData name="Narcaine 13" userId="7f7142efcc06689c" providerId="LiveId" clId="{7334288E-974A-4DE3-B77A-C6C5F622E4F7}" dt="2024-06-19T02:09:22.074" v="11115" actId="1076"/>
          <ac:spMkLst>
            <pc:docMk/>
            <pc:sldMk cId="1524902382" sldId="268"/>
            <ac:spMk id="2" creationId="{12570DED-E942-4274-A5C5-61D0403EDC64}"/>
          </ac:spMkLst>
        </pc:spChg>
        <pc:spChg chg="mod">
          <ac:chgData name="Narcaine 13" userId="7f7142efcc06689c" providerId="LiveId" clId="{7334288E-974A-4DE3-B77A-C6C5F622E4F7}" dt="2024-06-19T02:09:34.061" v="11117" actId="255"/>
          <ac:spMkLst>
            <pc:docMk/>
            <pc:sldMk cId="1524902382" sldId="268"/>
            <ac:spMk id="7" creationId="{FADDAB32-E602-42AB-85E5-81A683738955}"/>
          </ac:spMkLst>
        </pc:spChg>
        <pc:picChg chg="mod">
          <ac:chgData name="Narcaine 13" userId="7f7142efcc06689c" providerId="LiveId" clId="{7334288E-974A-4DE3-B77A-C6C5F622E4F7}" dt="2024-06-19T02:09:07.722" v="11110" actId="1076"/>
          <ac:picMkLst>
            <pc:docMk/>
            <pc:sldMk cId="1524902382" sldId="268"/>
            <ac:picMk id="4" creationId="{96AE6AAD-CCDC-4A09-4C50-932282AD3977}"/>
          </ac:picMkLst>
        </pc:picChg>
      </pc:sldChg>
      <pc:sldChg chg="modSp mod modTransition">
        <pc:chgData name="Narcaine 13" userId="7f7142efcc06689c" providerId="LiveId" clId="{7334288E-974A-4DE3-B77A-C6C5F622E4F7}" dt="2024-06-19T02:21:35.822" v="11202"/>
        <pc:sldMkLst>
          <pc:docMk/>
          <pc:sldMk cId="3521021021" sldId="269"/>
        </pc:sldMkLst>
        <pc:spChg chg="mod">
          <ac:chgData name="Narcaine 13" userId="7f7142efcc06689c" providerId="LiveId" clId="{7334288E-974A-4DE3-B77A-C6C5F622E4F7}" dt="2024-06-19T02:13:54.581" v="11133" actId="1076"/>
          <ac:spMkLst>
            <pc:docMk/>
            <pc:sldMk cId="3521021021" sldId="269"/>
            <ac:spMk id="2" creationId="{12570DED-E942-4274-A5C5-61D0403EDC64}"/>
          </ac:spMkLst>
        </pc:spChg>
        <pc:spChg chg="mod">
          <ac:chgData name="Narcaine 13" userId="7f7142efcc06689c" providerId="LiveId" clId="{7334288E-974A-4DE3-B77A-C6C5F622E4F7}" dt="2024-06-19T02:14:02.593" v="11135" actId="14100"/>
          <ac:spMkLst>
            <pc:docMk/>
            <pc:sldMk cId="3521021021" sldId="269"/>
            <ac:spMk id="7" creationId="{FADDAB32-E602-42AB-85E5-81A683738955}"/>
          </ac:spMkLst>
        </pc:spChg>
        <pc:picChg chg="mod modCrop">
          <ac:chgData name="Narcaine 13" userId="7f7142efcc06689c" providerId="LiveId" clId="{7334288E-974A-4DE3-B77A-C6C5F622E4F7}" dt="2024-06-19T02:13:59.476" v="11134" actId="14100"/>
          <ac:picMkLst>
            <pc:docMk/>
            <pc:sldMk cId="3521021021" sldId="269"/>
            <ac:picMk id="8" creationId="{E0257545-C9FC-091B-FB5F-14F89C2C007A}"/>
          </ac:picMkLst>
        </pc:picChg>
      </pc:sldChg>
      <pc:sldChg chg="modSp mod modTransition">
        <pc:chgData name="Narcaine 13" userId="7f7142efcc06689c" providerId="LiveId" clId="{7334288E-974A-4DE3-B77A-C6C5F622E4F7}" dt="2024-06-19T02:21:35.822" v="11202"/>
        <pc:sldMkLst>
          <pc:docMk/>
          <pc:sldMk cId="1697156900" sldId="270"/>
        </pc:sldMkLst>
        <pc:spChg chg="mod">
          <ac:chgData name="Narcaine 13" userId="7f7142efcc06689c" providerId="LiveId" clId="{7334288E-974A-4DE3-B77A-C6C5F622E4F7}" dt="2024-06-19T02:16:51.006" v="11156" actId="1076"/>
          <ac:spMkLst>
            <pc:docMk/>
            <pc:sldMk cId="1697156900" sldId="270"/>
            <ac:spMk id="2" creationId="{12570DED-E942-4274-A5C5-61D0403EDC64}"/>
          </ac:spMkLst>
        </pc:spChg>
        <pc:spChg chg="mod">
          <ac:chgData name="Narcaine 13" userId="7f7142efcc06689c" providerId="LiveId" clId="{7334288E-974A-4DE3-B77A-C6C5F622E4F7}" dt="2024-06-19T02:16:59.983" v="11160" actId="27636"/>
          <ac:spMkLst>
            <pc:docMk/>
            <pc:sldMk cId="1697156900" sldId="270"/>
            <ac:spMk id="7" creationId="{FADDAB32-E602-42AB-85E5-81A683738955}"/>
          </ac:spMkLst>
        </pc:spChg>
        <pc:picChg chg="mod modCrop">
          <ac:chgData name="Narcaine 13" userId="7f7142efcc06689c" providerId="LiveId" clId="{7334288E-974A-4DE3-B77A-C6C5F622E4F7}" dt="2024-06-19T02:17:10.173" v="11162" actId="1035"/>
          <ac:picMkLst>
            <pc:docMk/>
            <pc:sldMk cId="1697156900" sldId="270"/>
            <ac:picMk id="5" creationId="{31AA6317-1DEC-5D74-2C25-87A4ADA5D6B1}"/>
          </ac:picMkLst>
        </pc:picChg>
        <pc:picChg chg="mod modCrop">
          <ac:chgData name="Narcaine 13" userId="7f7142efcc06689c" providerId="LiveId" clId="{7334288E-974A-4DE3-B77A-C6C5F622E4F7}" dt="2024-06-19T02:17:26.635" v="11163" actId="732"/>
          <ac:picMkLst>
            <pc:docMk/>
            <pc:sldMk cId="1697156900" sldId="270"/>
            <ac:picMk id="10" creationId="{3F0E646D-6ED6-0B05-3FC3-7185B24153AE}"/>
          </ac:picMkLst>
        </pc:picChg>
      </pc:sldChg>
      <pc:sldChg chg="modSp mod modTransition">
        <pc:chgData name="Narcaine 13" userId="7f7142efcc06689c" providerId="LiveId" clId="{7334288E-974A-4DE3-B77A-C6C5F622E4F7}" dt="2024-06-19T02:21:35.822" v="11202"/>
        <pc:sldMkLst>
          <pc:docMk/>
          <pc:sldMk cId="1030622358" sldId="271"/>
        </pc:sldMkLst>
        <pc:spChg chg="mod">
          <ac:chgData name="Narcaine 13" userId="7f7142efcc06689c" providerId="LiveId" clId="{7334288E-974A-4DE3-B77A-C6C5F622E4F7}" dt="2024-06-19T02:18:05.997" v="11167" actId="1076"/>
          <ac:spMkLst>
            <pc:docMk/>
            <pc:sldMk cId="1030622358" sldId="271"/>
            <ac:spMk id="2" creationId="{12570DED-E942-4274-A5C5-61D0403EDC64}"/>
          </ac:spMkLst>
        </pc:spChg>
        <pc:spChg chg="mod">
          <ac:chgData name="Narcaine 13" userId="7f7142efcc06689c" providerId="LiveId" clId="{7334288E-974A-4DE3-B77A-C6C5F622E4F7}" dt="2024-06-19T00:23:36.475" v="6394" actId="20577"/>
          <ac:spMkLst>
            <pc:docMk/>
            <pc:sldMk cId="1030622358" sldId="271"/>
            <ac:spMk id="3" creationId="{469D4493-CE69-4757-B37D-E2D6F2F806DF}"/>
          </ac:spMkLst>
        </pc:spChg>
        <pc:spChg chg="mod">
          <ac:chgData name="Narcaine 13" userId="7f7142efcc06689c" providerId="LiveId" clId="{7334288E-974A-4DE3-B77A-C6C5F622E4F7}" dt="2024-06-19T01:53:26.241" v="10915" actId="27636"/>
          <ac:spMkLst>
            <pc:docMk/>
            <pc:sldMk cId="1030622358" sldId="271"/>
            <ac:spMk id="7" creationId="{FADDAB32-E602-42AB-85E5-81A683738955}"/>
          </ac:spMkLst>
        </pc:spChg>
        <pc:picChg chg="mod modCrop">
          <ac:chgData name="Narcaine 13" userId="7f7142efcc06689c" providerId="LiveId" clId="{7334288E-974A-4DE3-B77A-C6C5F622E4F7}" dt="2024-06-19T00:23:17.142" v="6370" actId="1076"/>
          <ac:picMkLst>
            <pc:docMk/>
            <pc:sldMk cId="1030622358" sldId="271"/>
            <ac:picMk id="6" creationId="{FBD267DA-3579-31B7-7E13-940BA5F2E285}"/>
          </ac:picMkLst>
        </pc:picChg>
      </pc:sldChg>
      <pc:sldChg chg="del">
        <pc:chgData name="Narcaine 13" userId="7f7142efcc06689c" providerId="LiveId" clId="{7334288E-974A-4DE3-B77A-C6C5F622E4F7}" dt="2024-06-19T00:24:06.729" v="6395" actId="2696"/>
        <pc:sldMkLst>
          <pc:docMk/>
          <pc:sldMk cId="3836947340" sldId="272"/>
        </pc:sldMkLst>
      </pc:sldChg>
      <pc:sldChg chg="modSp mod modTransition">
        <pc:chgData name="Narcaine 13" userId="7f7142efcc06689c" providerId="LiveId" clId="{7334288E-974A-4DE3-B77A-C6C5F622E4F7}" dt="2024-06-19T02:21:35.822" v="11202"/>
        <pc:sldMkLst>
          <pc:docMk/>
          <pc:sldMk cId="624178876" sldId="273"/>
        </pc:sldMkLst>
        <pc:spChg chg="mod">
          <ac:chgData name="Narcaine 13" userId="7f7142efcc06689c" providerId="LiveId" clId="{7334288E-974A-4DE3-B77A-C6C5F622E4F7}" dt="2024-06-19T02:18:58.811" v="11181" actId="1076"/>
          <ac:spMkLst>
            <pc:docMk/>
            <pc:sldMk cId="624178876" sldId="273"/>
            <ac:spMk id="2" creationId="{12570DED-E942-4274-A5C5-61D0403EDC64}"/>
          </ac:spMkLst>
        </pc:spChg>
        <pc:spChg chg="mod">
          <ac:chgData name="Narcaine 13" userId="7f7142efcc06689c" providerId="LiveId" clId="{7334288E-974A-4DE3-B77A-C6C5F622E4F7}" dt="2024-06-19T02:19:10.307" v="11185" actId="403"/>
          <ac:spMkLst>
            <pc:docMk/>
            <pc:sldMk cId="624178876" sldId="273"/>
            <ac:spMk id="7" creationId="{FADDAB32-E602-42AB-85E5-81A683738955}"/>
          </ac:spMkLst>
        </pc:spChg>
        <pc:picChg chg="mod modCrop">
          <ac:chgData name="Narcaine 13" userId="7f7142efcc06689c" providerId="LiveId" clId="{7334288E-974A-4DE3-B77A-C6C5F622E4F7}" dt="2024-06-19T02:19:18.392" v="11186" actId="14100"/>
          <ac:picMkLst>
            <pc:docMk/>
            <pc:sldMk cId="624178876" sldId="273"/>
            <ac:picMk id="4" creationId="{39180B78-CD61-CB34-96D1-D704D1C88B4F}"/>
          </ac:picMkLst>
        </pc:picChg>
      </pc:sldChg>
      <pc:sldChg chg="modSp mod modTransition">
        <pc:chgData name="Narcaine 13" userId="7f7142efcc06689c" providerId="LiveId" clId="{7334288E-974A-4DE3-B77A-C6C5F622E4F7}" dt="2024-06-19T02:21:35.822" v="11202"/>
        <pc:sldMkLst>
          <pc:docMk/>
          <pc:sldMk cId="3782334992" sldId="274"/>
        </pc:sldMkLst>
        <pc:spChg chg="mod">
          <ac:chgData name="Narcaine 13" userId="7f7142efcc06689c" providerId="LiveId" clId="{7334288E-974A-4DE3-B77A-C6C5F622E4F7}" dt="2024-06-19T02:19:30.235" v="11187" actId="1076"/>
          <ac:spMkLst>
            <pc:docMk/>
            <pc:sldMk cId="3782334992" sldId="274"/>
            <ac:spMk id="2" creationId="{12570DED-E942-4274-A5C5-61D0403EDC64}"/>
          </ac:spMkLst>
        </pc:spChg>
        <pc:spChg chg="mod">
          <ac:chgData name="Narcaine 13" userId="7f7142efcc06689c" providerId="LiveId" clId="{7334288E-974A-4DE3-B77A-C6C5F622E4F7}" dt="2024-06-19T01:53:26.247" v="10917" actId="27636"/>
          <ac:spMkLst>
            <pc:docMk/>
            <pc:sldMk cId="3782334992" sldId="274"/>
            <ac:spMk id="7" creationId="{FADDAB32-E602-42AB-85E5-81A683738955}"/>
          </ac:spMkLst>
        </pc:spChg>
      </pc:sldChg>
      <pc:sldChg chg="modSp mod modTransition">
        <pc:chgData name="Narcaine 13" userId="7f7142efcc06689c" providerId="LiveId" clId="{7334288E-974A-4DE3-B77A-C6C5F622E4F7}" dt="2024-06-19T02:21:35.822" v="11202"/>
        <pc:sldMkLst>
          <pc:docMk/>
          <pc:sldMk cId="3315344960" sldId="275"/>
        </pc:sldMkLst>
        <pc:spChg chg="mod">
          <ac:chgData name="Narcaine 13" userId="7f7142efcc06689c" providerId="LiveId" clId="{7334288E-974A-4DE3-B77A-C6C5F622E4F7}" dt="2024-06-19T02:19:38.100" v="11188" actId="1076"/>
          <ac:spMkLst>
            <pc:docMk/>
            <pc:sldMk cId="3315344960" sldId="275"/>
            <ac:spMk id="2" creationId="{12570DED-E942-4274-A5C5-61D0403EDC64}"/>
          </ac:spMkLst>
        </pc:spChg>
        <pc:spChg chg="mod">
          <ac:chgData name="Narcaine 13" userId="7f7142efcc06689c" providerId="LiveId" clId="{7334288E-974A-4DE3-B77A-C6C5F622E4F7}" dt="2024-06-19T01:53:26.250" v="10918" actId="27636"/>
          <ac:spMkLst>
            <pc:docMk/>
            <pc:sldMk cId="3315344960" sldId="275"/>
            <ac:spMk id="7" creationId="{FADDAB32-E602-42AB-85E5-81A683738955}"/>
          </ac:spMkLst>
        </pc:spChg>
      </pc:sldChg>
      <pc:sldChg chg="modSp mod modTransition">
        <pc:chgData name="Narcaine 13" userId="7f7142efcc06689c" providerId="LiveId" clId="{7334288E-974A-4DE3-B77A-C6C5F622E4F7}" dt="2024-06-19T02:21:35.822" v="11202"/>
        <pc:sldMkLst>
          <pc:docMk/>
          <pc:sldMk cId="2015390925" sldId="276"/>
        </pc:sldMkLst>
        <pc:spChg chg="mod">
          <ac:chgData name="Narcaine 13" userId="7f7142efcc06689c" providerId="LiveId" clId="{7334288E-974A-4DE3-B77A-C6C5F622E4F7}" dt="2024-06-19T02:20:22.919" v="11199" actId="14100"/>
          <ac:spMkLst>
            <pc:docMk/>
            <pc:sldMk cId="2015390925" sldId="276"/>
            <ac:spMk id="2" creationId="{12570DED-E942-4274-A5C5-61D0403EDC64}"/>
          </ac:spMkLst>
        </pc:spChg>
        <pc:spChg chg="mod">
          <ac:chgData name="Narcaine 13" userId="7f7142efcc06689c" providerId="LiveId" clId="{7334288E-974A-4DE3-B77A-C6C5F622E4F7}" dt="2024-06-19T02:20:26.030" v="11200" actId="1076"/>
          <ac:spMkLst>
            <pc:docMk/>
            <pc:sldMk cId="2015390925" sldId="276"/>
            <ac:spMk id="7" creationId="{FADDAB32-E602-42AB-85E5-81A683738955}"/>
          </ac:spMkLst>
        </pc:spChg>
        <pc:picChg chg="mod modCrop">
          <ac:chgData name="Narcaine 13" userId="7f7142efcc06689c" providerId="LiveId" clId="{7334288E-974A-4DE3-B77A-C6C5F622E4F7}" dt="2024-06-19T02:20:35.050" v="11201" actId="1076"/>
          <ac:picMkLst>
            <pc:docMk/>
            <pc:sldMk cId="2015390925" sldId="276"/>
            <ac:picMk id="4" creationId="{5594F73A-E7A9-C7EE-7C32-024174ED3709}"/>
          </ac:picMkLst>
        </pc:picChg>
      </pc:sldChg>
      <pc:sldChg chg="modSp mod modTransition">
        <pc:chgData name="Narcaine 13" userId="7f7142efcc06689c" providerId="LiveId" clId="{7334288E-974A-4DE3-B77A-C6C5F622E4F7}" dt="2024-06-19T02:21:35.822" v="11202"/>
        <pc:sldMkLst>
          <pc:docMk/>
          <pc:sldMk cId="3428825068" sldId="277"/>
        </pc:sldMkLst>
        <pc:spChg chg="mod">
          <ac:chgData name="Narcaine 13" userId="7f7142efcc06689c" providerId="LiveId" clId="{7334288E-974A-4DE3-B77A-C6C5F622E4F7}" dt="2024-06-19T01:53:25.939" v="10906"/>
          <ac:spMkLst>
            <pc:docMk/>
            <pc:sldMk cId="3428825068" sldId="277"/>
            <ac:spMk id="2" creationId="{140226A0-D3A2-FB37-7749-6A24D5CC0572}"/>
          </ac:spMkLst>
        </pc:spChg>
        <pc:spChg chg="mod">
          <ac:chgData name="Narcaine 13" userId="7f7142efcc06689c" providerId="LiveId" clId="{7334288E-974A-4DE3-B77A-C6C5F622E4F7}" dt="2024-06-19T01:53:25.939" v="10906"/>
          <ac:spMkLst>
            <pc:docMk/>
            <pc:sldMk cId="3428825068" sldId="277"/>
            <ac:spMk id="3" creationId="{6A22B300-2E1B-58D0-36C1-915EC77B103F}"/>
          </ac:spMkLst>
        </pc:spChg>
      </pc:sldChg>
      <pc:sldChg chg="modSp mod modTransition">
        <pc:chgData name="Narcaine 13" userId="7f7142efcc06689c" providerId="LiveId" clId="{7334288E-974A-4DE3-B77A-C6C5F622E4F7}" dt="2024-06-19T02:21:35.822" v="11202"/>
        <pc:sldMkLst>
          <pc:docMk/>
          <pc:sldMk cId="2820533559" sldId="278"/>
        </pc:sldMkLst>
        <pc:spChg chg="mod">
          <ac:chgData name="Narcaine 13" userId="7f7142efcc06689c" providerId="LiveId" clId="{7334288E-974A-4DE3-B77A-C6C5F622E4F7}" dt="2024-06-19T01:53:25.939" v="10906"/>
          <ac:spMkLst>
            <pc:docMk/>
            <pc:sldMk cId="2820533559" sldId="278"/>
            <ac:spMk id="2" creationId="{922BDEF1-B202-3E3E-8A6C-B92571A7AB19}"/>
          </ac:spMkLst>
        </pc:spChg>
        <pc:spChg chg="mod">
          <ac:chgData name="Narcaine 13" userId="7f7142efcc06689c" providerId="LiveId" clId="{7334288E-974A-4DE3-B77A-C6C5F622E4F7}" dt="2024-06-19T01:53:25.939" v="10906"/>
          <ac:spMkLst>
            <pc:docMk/>
            <pc:sldMk cId="2820533559" sldId="278"/>
            <ac:spMk id="3" creationId="{D35D761D-B69F-0A02-A017-A5F52D424783}"/>
          </ac:spMkLst>
        </pc:spChg>
      </pc:sldChg>
      <pc:sldChg chg="addSp modSp mod modTransition">
        <pc:chgData name="Narcaine 13" userId="7f7142efcc06689c" providerId="LiveId" clId="{7334288E-974A-4DE3-B77A-C6C5F622E4F7}" dt="2024-06-19T02:21:35.822" v="11202"/>
        <pc:sldMkLst>
          <pc:docMk/>
          <pc:sldMk cId="2671626042" sldId="279"/>
        </pc:sldMkLst>
        <pc:spChg chg="mod">
          <ac:chgData name="Narcaine 13" userId="7f7142efcc06689c" providerId="LiveId" clId="{7334288E-974A-4DE3-B77A-C6C5F622E4F7}" dt="2024-06-19T01:53:25.939" v="10906"/>
          <ac:spMkLst>
            <pc:docMk/>
            <pc:sldMk cId="2671626042" sldId="279"/>
            <ac:spMk id="2" creationId="{93C2092B-0DB4-021F-2DB7-1D1D986B08B0}"/>
          </ac:spMkLst>
        </pc:spChg>
        <pc:spChg chg="mod">
          <ac:chgData name="Narcaine 13" userId="7f7142efcc06689c" providerId="LiveId" clId="{7334288E-974A-4DE3-B77A-C6C5F622E4F7}" dt="2024-06-19T01:53:26.164" v="10907" actId="27636"/>
          <ac:spMkLst>
            <pc:docMk/>
            <pc:sldMk cId="2671626042" sldId="279"/>
            <ac:spMk id="3" creationId="{7113A02E-0C64-C983-CCA4-7E3C7C6A7E0E}"/>
          </ac:spMkLst>
        </pc:spChg>
        <pc:picChg chg="add mod">
          <ac:chgData name="Narcaine 13" userId="7f7142efcc06689c" providerId="LiveId" clId="{7334288E-974A-4DE3-B77A-C6C5F622E4F7}" dt="2024-06-18T22:56:32.364" v="793" actId="465"/>
          <ac:picMkLst>
            <pc:docMk/>
            <pc:sldMk cId="2671626042" sldId="279"/>
            <ac:picMk id="1026" creationId="{9AD8FBC7-E74F-8AFD-4C33-48A904837C8F}"/>
          </ac:picMkLst>
        </pc:picChg>
      </pc:sldChg>
      <pc:sldChg chg="modSp mod ord modTransition">
        <pc:chgData name="Narcaine 13" userId="7f7142efcc06689c" providerId="LiveId" clId="{7334288E-974A-4DE3-B77A-C6C5F622E4F7}" dt="2024-06-19T02:21:35.822" v="11202"/>
        <pc:sldMkLst>
          <pc:docMk/>
          <pc:sldMk cId="211190640" sldId="280"/>
        </pc:sldMkLst>
        <pc:spChg chg="mod">
          <ac:chgData name="Narcaine 13" userId="7f7142efcc06689c" providerId="LiveId" clId="{7334288E-974A-4DE3-B77A-C6C5F622E4F7}" dt="2024-06-19T01:53:25.939" v="10906"/>
          <ac:spMkLst>
            <pc:docMk/>
            <pc:sldMk cId="211190640" sldId="280"/>
            <ac:spMk id="2" creationId="{F7154C2D-94E5-791D-C958-1A1CB3B5AA7E}"/>
          </ac:spMkLst>
        </pc:spChg>
        <pc:spChg chg="mod">
          <ac:chgData name="Narcaine 13" userId="7f7142efcc06689c" providerId="LiveId" clId="{7334288E-974A-4DE3-B77A-C6C5F622E4F7}" dt="2024-06-19T01:53:26.209" v="10910" actId="27636"/>
          <ac:spMkLst>
            <pc:docMk/>
            <pc:sldMk cId="211190640" sldId="280"/>
            <ac:spMk id="3" creationId="{E38AACA0-63A9-BC96-051F-00C8110E17D3}"/>
          </ac:spMkLst>
        </pc:spChg>
      </pc:sldChg>
      <pc:sldChg chg="modSp mod ord modTransition">
        <pc:chgData name="Narcaine 13" userId="7f7142efcc06689c" providerId="LiveId" clId="{7334288E-974A-4DE3-B77A-C6C5F622E4F7}" dt="2024-06-19T02:21:35.822" v="11202"/>
        <pc:sldMkLst>
          <pc:docMk/>
          <pc:sldMk cId="294776759" sldId="281"/>
        </pc:sldMkLst>
        <pc:spChg chg="mod">
          <ac:chgData name="Narcaine 13" userId="7f7142efcc06689c" providerId="LiveId" clId="{7334288E-974A-4DE3-B77A-C6C5F622E4F7}" dt="2024-06-19T01:53:25.939" v="10906"/>
          <ac:spMkLst>
            <pc:docMk/>
            <pc:sldMk cId="294776759" sldId="281"/>
            <ac:spMk id="2" creationId="{1FAF128B-FD79-32F9-3642-CAD3513DEFB5}"/>
          </ac:spMkLst>
        </pc:spChg>
        <pc:spChg chg="mod">
          <ac:chgData name="Narcaine 13" userId="7f7142efcc06689c" providerId="LiveId" clId="{7334288E-974A-4DE3-B77A-C6C5F622E4F7}" dt="2024-06-19T01:53:25.939" v="10906"/>
          <ac:spMkLst>
            <pc:docMk/>
            <pc:sldMk cId="294776759" sldId="281"/>
            <ac:spMk id="3" creationId="{3A8072A4-9B81-0037-27DD-F230C8D7D8F2}"/>
          </ac:spMkLst>
        </pc:spChg>
      </pc:sldChg>
      <pc:sldChg chg="modSp mod modTransition">
        <pc:chgData name="Narcaine 13" userId="7f7142efcc06689c" providerId="LiveId" clId="{7334288E-974A-4DE3-B77A-C6C5F622E4F7}" dt="2024-06-19T02:21:35.822" v="11202"/>
        <pc:sldMkLst>
          <pc:docMk/>
          <pc:sldMk cId="1204626606" sldId="282"/>
        </pc:sldMkLst>
        <pc:spChg chg="mod">
          <ac:chgData name="Narcaine 13" userId="7f7142efcc06689c" providerId="LiveId" clId="{7334288E-974A-4DE3-B77A-C6C5F622E4F7}" dt="2024-06-19T01:53:25.939" v="10906"/>
          <ac:spMkLst>
            <pc:docMk/>
            <pc:sldMk cId="1204626606" sldId="282"/>
            <ac:spMk id="2" creationId="{7D783105-3617-CA91-16C2-326D9B681B23}"/>
          </ac:spMkLst>
        </pc:spChg>
        <pc:spChg chg="mod">
          <ac:chgData name="Narcaine 13" userId="7f7142efcc06689c" providerId="LiveId" clId="{7334288E-974A-4DE3-B77A-C6C5F622E4F7}" dt="2024-06-19T01:53:25.939" v="10906"/>
          <ac:spMkLst>
            <pc:docMk/>
            <pc:sldMk cId="1204626606" sldId="282"/>
            <ac:spMk id="3" creationId="{C9AE054D-AF33-B9C5-5A28-ECDE4325C637}"/>
          </ac:spMkLst>
        </pc:spChg>
      </pc:sldChg>
      <pc:sldChg chg="modSp mod modTransition">
        <pc:chgData name="Narcaine 13" userId="7f7142efcc06689c" providerId="LiveId" clId="{7334288E-974A-4DE3-B77A-C6C5F622E4F7}" dt="2024-06-19T02:21:35.822" v="11202"/>
        <pc:sldMkLst>
          <pc:docMk/>
          <pc:sldMk cId="2569427827" sldId="283"/>
        </pc:sldMkLst>
        <pc:spChg chg="mod">
          <ac:chgData name="Narcaine 13" userId="7f7142efcc06689c" providerId="LiveId" clId="{7334288E-974A-4DE3-B77A-C6C5F622E4F7}" dt="2024-06-19T01:53:25.939" v="10906"/>
          <ac:spMkLst>
            <pc:docMk/>
            <pc:sldMk cId="2569427827" sldId="283"/>
            <ac:spMk id="2" creationId="{CE167DF0-66B3-FB2A-4637-864D81088437}"/>
          </ac:spMkLst>
        </pc:spChg>
        <pc:spChg chg="mod">
          <ac:chgData name="Narcaine 13" userId="7f7142efcc06689c" providerId="LiveId" clId="{7334288E-974A-4DE3-B77A-C6C5F622E4F7}" dt="2024-06-19T02:08:45.148" v="11107" actId="27107"/>
          <ac:spMkLst>
            <pc:docMk/>
            <pc:sldMk cId="2569427827" sldId="283"/>
            <ac:spMk id="3" creationId="{74B68CEC-999C-B0D3-8B2F-F01A0BE45625}"/>
          </ac:spMkLst>
        </pc:spChg>
      </pc:sldChg>
      <pc:sldChg chg="modSp mod modTransition">
        <pc:chgData name="Narcaine 13" userId="7f7142efcc06689c" providerId="LiveId" clId="{7334288E-974A-4DE3-B77A-C6C5F622E4F7}" dt="2024-06-19T02:21:35.822" v="11202"/>
        <pc:sldMkLst>
          <pc:docMk/>
          <pc:sldMk cId="1396237176" sldId="284"/>
        </pc:sldMkLst>
        <pc:spChg chg="mod">
          <ac:chgData name="Narcaine 13" userId="7f7142efcc06689c" providerId="LiveId" clId="{7334288E-974A-4DE3-B77A-C6C5F622E4F7}" dt="2024-06-19T01:53:25.939" v="10906"/>
          <ac:spMkLst>
            <pc:docMk/>
            <pc:sldMk cId="1396237176" sldId="284"/>
            <ac:spMk id="2" creationId="{193D2E6E-3278-5F17-860D-FCB0A58AE92E}"/>
          </ac:spMkLst>
        </pc:spChg>
        <pc:spChg chg="mod">
          <ac:chgData name="Narcaine 13" userId="7f7142efcc06689c" providerId="LiveId" clId="{7334288E-974A-4DE3-B77A-C6C5F622E4F7}" dt="2024-06-19T01:53:25.939" v="10906"/>
          <ac:spMkLst>
            <pc:docMk/>
            <pc:sldMk cId="1396237176" sldId="284"/>
            <ac:spMk id="3" creationId="{D67788B6-CBA9-936C-F0B1-7C5800625286}"/>
          </ac:spMkLst>
        </pc:spChg>
      </pc:sldChg>
      <pc:sldChg chg="modSp mod modTransition">
        <pc:chgData name="Narcaine 13" userId="7f7142efcc06689c" providerId="LiveId" clId="{7334288E-974A-4DE3-B77A-C6C5F622E4F7}" dt="2024-06-19T02:21:35.822" v="11202"/>
        <pc:sldMkLst>
          <pc:docMk/>
          <pc:sldMk cId="1815866452" sldId="285"/>
        </pc:sldMkLst>
        <pc:spChg chg="mod">
          <ac:chgData name="Narcaine 13" userId="7f7142efcc06689c" providerId="LiveId" clId="{7334288E-974A-4DE3-B77A-C6C5F622E4F7}" dt="2024-06-19T01:53:25.939" v="10906"/>
          <ac:spMkLst>
            <pc:docMk/>
            <pc:sldMk cId="1815866452" sldId="285"/>
            <ac:spMk id="2" creationId="{C1E9BDD5-379A-4C53-F551-877524285337}"/>
          </ac:spMkLst>
        </pc:spChg>
        <pc:spChg chg="mod">
          <ac:chgData name="Narcaine 13" userId="7f7142efcc06689c" providerId="LiveId" clId="{7334288E-974A-4DE3-B77A-C6C5F622E4F7}" dt="2024-06-19T01:53:25.939" v="10906"/>
          <ac:spMkLst>
            <pc:docMk/>
            <pc:sldMk cId="1815866452" sldId="285"/>
            <ac:spMk id="3" creationId="{A512752F-1F0F-C4A9-879A-EBDF554A8753}"/>
          </ac:spMkLst>
        </pc:spChg>
      </pc:sldChg>
      <pc:sldChg chg="modSp mod modTransition">
        <pc:chgData name="Narcaine 13" userId="7f7142efcc06689c" providerId="LiveId" clId="{7334288E-974A-4DE3-B77A-C6C5F622E4F7}" dt="2024-06-19T02:21:35.822" v="11202"/>
        <pc:sldMkLst>
          <pc:docMk/>
          <pc:sldMk cId="3942501155" sldId="286"/>
        </pc:sldMkLst>
        <pc:spChg chg="mod">
          <ac:chgData name="Narcaine 13" userId="7f7142efcc06689c" providerId="LiveId" clId="{7334288E-974A-4DE3-B77A-C6C5F622E4F7}" dt="2024-06-19T01:53:25.939" v="10906"/>
          <ac:spMkLst>
            <pc:docMk/>
            <pc:sldMk cId="3942501155" sldId="286"/>
            <ac:spMk id="2" creationId="{72468422-6D61-41ED-B43C-52477A0428AF}"/>
          </ac:spMkLst>
        </pc:spChg>
        <pc:spChg chg="mod">
          <ac:chgData name="Narcaine 13" userId="7f7142efcc06689c" providerId="LiveId" clId="{7334288E-974A-4DE3-B77A-C6C5F622E4F7}" dt="2024-06-19T01:53:25.939" v="10906"/>
          <ac:spMkLst>
            <pc:docMk/>
            <pc:sldMk cId="3942501155" sldId="286"/>
            <ac:spMk id="3" creationId="{FB3E7DB7-B8CA-DA48-C11D-28DD2D9EEC8D}"/>
          </ac:spMkLst>
        </pc:spChg>
      </pc:sldChg>
      <pc:sldChg chg="modSp mod modTransition">
        <pc:chgData name="Narcaine 13" userId="7f7142efcc06689c" providerId="LiveId" clId="{7334288E-974A-4DE3-B77A-C6C5F622E4F7}" dt="2024-06-19T02:21:35.822" v="11202"/>
        <pc:sldMkLst>
          <pc:docMk/>
          <pc:sldMk cId="2717396935" sldId="287"/>
        </pc:sldMkLst>
        <pc:spChg chg="mod">
          <ac:chgData name="Narcaine 13" userId="7f7142efcc06689c" providerId="LiveId" clId="{7334288E-974A-4DE3-B77A-C6C5F622E4F7}" dt="2024-06-19T01:53:25.939" v="10906"/>
          <ac:spMkLst>
            <pc:docMk/>
            <pc:sldMk cId="2717396935" sldId="287"/>
            <ac:spMk id="2" creationId="{326093E1-F8D6-CD5D-02FB-372A46C8B034}"/>
          </ac:spMkLst>
        </pc:spChg>
        <pc:spChg chg="mod">
          <ac:chgData name="Narcaine 13" userId="7f7142efcc06689c" providerId="LiveId" clId="{7334288E-974A-4DE3-B77A-C6C5F622E4F7}" dt="2024-06-19T01:53:25.939" v="10906"/>
          <ac:spMkLst>
            <pc:docMk/>
            <pc:sldMk cId="2717396935" sldId="287"/>
            <ac:spMk id="3" creationId="{0C283890-6F68-D2F1-19FC-0DDCA489323D}"/>
          </ac:spMkLst>
        </pc:spChg>
      </pc:sldChg>
      <pc:sldChg chg="modSp new mod ord modTransition">
        <pc:chgData name="Narcaine 13" userId="7f7142efcc06689c" providerId="LiveId" clId="{7334288E-974A-4DE3-B77A-C6C5F622E4F7}" dt="2024-06-19T02:21:35.822" v="11202"/>
        <pc:sldMkLst>
          <pc:docMk/>
          <pc:sldMk cId="1498852465" sldId="288"/>
        </pc:sldMkLst>
        <pc:spChg chg="mod">
          <ac:chgData name="Narcaine 13" userId="7f7142efcc06689c" providerId="LiveId" clId="{7334288E-974A-4DE3-B77A-C6C5F622E4F7}" dt="2024-06-19T01:55:20.261" v="10953" actId="1076"/>
          <ac:spMkLst>
            <pc:docMk/>
            <pc:sldMk cId="1498852465" sldId="288"/>
            <ac:spMk id="2" creationId="{0AC8EE7D-6499-5845-16DD-799E0F83904D}"/>
          </ac:spMkLst>
        </pc:spChg>
        <pc:spChg chg="mod">
          <ac:chgData name="Narcaine 13" userId="7f7142efcc06689c" providerId="LiveId" clId="{7334288E-974A-4DE3-B77A-C6C5F622E4F7}" dt="2024-06-19T01:53:25.939" v="10906"/>
          <ac:spMkLst>
            <pc:docMk/>
            <pc:sldMk cId="1498852465" sldId="288"/>
            <ac:spMk id="3" creationId="{CBE3FC55-5CB8-FD88-F0B1-D982C6E1493B}"/>
          </ac:spMkLst>
        </pc:spChg>
      </pc:sldChg>
      <pc:sldChg chg="addSp delSp modSp new mod modTransition modClrScheme chgLayout">
        <pc:chgData name="Narcaine 13" userId="7f7142efcc06689c" providerId="LiveId" clId="{7334288E-974A-4DE3-B77A-C6C5F622E4F7}" dt="2024-06-19T02:21:35.822" v="11202"/>
        <pc:sldMkLst>
          <pc:docMk/>
          <pc:sldMk cId="3845253299" sldId="289"/>
        </pc:sldMkLst>
        <pc:spChg chg="del mod ord">
          <ac:chgData name="Narcaine 13" userId="7f7142efcc06689c" providerId="LiveId" clId="{7334288E-974A-4DE3-B77A-C6C5F622E4F7}" dt="2024-06-19T01:07:30.691" v="7937" actId="700"/>
          <ac:spMkLst>
            <pc:docMk/>
            <pc:sldMk cId="3845253299" sldId="289"/>
            <ac:spMk id="2" creationId="{D52BD94D-40FC-82FB-6EFC-A629FFE29D8F}"/>
          </ac:spMkLst>
        </pc:spChg>
        <pc:spChg chg="del mod ord">
          <ac:chgData name="Narcaine 13" userId="7f7142efcc06689c" providerId="LiveId" clId="{7334288E-974A-4DE3-B77A-C6C5F622E4F7}" dt="2024-06-19T01:07:30.691" v="7937" actId="700"/>
          <ac:spMkLst>
            <pc:docMk/>
            <pc:sldMk cId="3845253299" sldId="289"/>
            <ac:spMk id="3" creationId="{6F08ED99-E5AB-5D31-5DEC-9D267DEB8F1C}"/>
          </ac:spMkLst>
        </pc:spChg>
        <pc:spChg chg="del">
          <ac:chgData name="Narcaine 13" userId="7f7142efcc06689c" providerId="LiveId" clId="{7334288E-974A-4DE3-B77A-C6C5F622E4F7}" dt="2024-06-19T01:07:30.691" v="7937" actId="700"/>
          <ac:spMkLst>
            <pc:docMk/>
            <pc:sldMk cId="3845253299" sldId="289"/>
            <ac:spMk id="4" creationId="{BDDC43B3-3ED7-8447-654C-84CF47A8A822}"/>
          </ac:spMkLst>
        </pc:spChg>
        <pc:spChg chg="add mod ord">
          <ac:chgData name="Narcaine 13" userId="7f7142efcc06689c" providerId="LiveId" clId="{7334288E-974A-4DE3-B77A-C6C5F622E4F7}" dt="2024-06-19T01:53:25.939" v="10906"/>
          <ac:spMkLst>
            <pc:docMk/>
            <pc:sldMk cId="3845253299" sldId="289"/>
            <ac:spMk id="5" creationId="{FEE9907C-2CFC-F029-6462-0B874F4CE176}"/>
          </ac:spMkLst>
        </pc:spChg>
        <pc:spChg chg="add mod ord">
          <ac:chgData name="Narcaine 13" userId="7f7142efcc06689c" providerId="LiveId" clId="{7334288E-974A-4DE3-B77A-C6C5F622E4F7}" dt="2024-06-19T01:53:25.939" v="10906"/>
          <ac:spMkLst>
            <pc:docMk/>
            <pc:sldMk cId="3845253299" sldId="289"/>
            <ac:spMk id="6" creationId="{18EB66DF-6E94-61A7-D18F-BABF3508C145}"/>
          </ac:spMkLst>
        </pc:spChg>
      </pc:sldChg>
      <pc:sldChg chg="modSp new mod modTransition">
        <pc:chgData name="Narcaine 13" userId="7f7142efcc06689c" providerId="LiveId" clId="{7334288E-974A-4DE3-B77A-C6C5F622E4F7}" dt="2024-06-19T02:21:35.822" v="11202"/>
        <pc:sldMkLst>
          <pc:docMk/>
          <pc:sldMk cId="1660878976" sldId="290"/>
        </pc:sldMkLst>
        <pc:spChg chg="mod">
          <ac:chgData name="Narcaine 13" userId="7f7142efcc06689c" providerId="LiveId" clId="{7334288E-974A-4DE3-B77A-C6C5F622E4F7}" dt="2024-06-19T01:53:25.939" v="10906"/>
          <ac:spMkLst>
            <pc:docMk/>
            <pc:sldMk cId="1660878976" sldId="290"/>
            <ac:spMk id="2" creationId="{7042D063-419D-D73D-A8E3-7D4710028620}"/>
          </ac:spMkLst>
        </pc:spChg>
        <pc:spChg chg="mod">
          <ac:chgData name="Narcaine 13" userId="7f7142efcc06689c" providerId="LiveId" clId="{7334288E-974A-4DE3-B77A-C6C5F622E4F7}" dt="2024-06-19T01:53:25.939" v="10906"/>
          <ac:spMkLst>
            <pc:docMk/>
            <pc:sldMk cId="1660878976" sldId="290"/>
            <ac:spMk id="3" creationId="{57D6BE7F-8DF9-5239-0313-C4526E9B2F5F}"/>
          </ac:spMkLst>
        </pc:spChg>
      </pc:sldChg>
      <pc:sldChg chg="modSp new mod ord modTransition">
        <pc:chgData name="Narcaine 13" userId="7f7142efcc06689c" providerId="LiveId" clId="{7334288E-974A-4DE3-B77A-C6C5F622E4F7}" dt="2024-06-19T02:21:35.822" v="11202"/>
        <pc:sldMkLst>
          <pc:docMk/>
          <pc:sldMk cId="2946099789" sldId="291"/>
        </pc:sldMkLst>
        <pc:spChg chg="mod">
          <ac:chgData name="Narcaine 13" userId="7f7142efcc06689c" providerId="LiveId" clId="{7334288E-974A-4DE3-B77A-C6C5F622E4F7}" dt="2024-06-19T01:53:25.939" v="10906"/>
          <ac:spMkLst>
            <pc:docMk/>
            <pc:sldMk cId="2946099789" sldId="291"/>
            <ac:spMk id="2" creationId="{4B2C8FE3-ECCC-35D9-EEAA-B64B4DB47B7C}"/>
          </ac:spMkLst>
        </pc:spChg>
        <pc:spChg chg="mod">
          <ac:chgData name="Narcaine 13" userId="7f7142efcc06689c" providerId="LiveId" clId="{7334288E-974A-4DE3-B77A-C6C5F622E4F7}" dt="2024-06-19T01:53:25.939" v="10906"/>
          <ac:spMkLst>
            <pc:docMk/>
            <pc:sldMk cId="2946099789" sldId="291"/>
            <ac:spMk id="3" creationId="{1B3ED59A-3058-7C7A-72AA-CDB03B99DEA0}"/>
          </ac:spMkLst>
        </pc:spChg>
      </pc:sldChg>
      <pc:sldChg chg="add del">
        <pc:chgData name="Narcaine 13" userId="7f7142efcc06689c" providerId="LiveId" clId="{7334288E-974A-4DE3-B77A-C6C5F622E4F7}" dt="2024-06-19T02:25:26.758" v="11212" actId="47"/>
        <pc:sldMkLst>
          <pc:docMk/>
          <pc:sldMk cId="778753279" sldId="29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B0FD-37F7-6531-E480-4F1245D811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C1C64D-3101-6DE9-8DE5-10527EFE98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613DCD-2351-44F1-C567-D6FD56D3FD10}"/>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B5E3B0FE-2FF6-20DA-19CE-B3AE9C3A05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96F53D-0026-803B-FD0D-2017A00AFBD6}"/>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30854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71AC-4C25-0C00-6C9C-F418C60C74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0B415B-E19F-3F27-D65F-A0EE996C4A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4CFEE-9B3E-A20F-7AAC-05BE76D25613}"/>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A67C34E9-BB03-427E-38B2-91AA96E57B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AD2B5A-B413-E697-A544-ED8F9582458F}"/>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75548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A2FFD8-089A-3DCA-1D65-9D2792896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8A226A-2258-7231-FC5F-CC2FBAA222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239FB-A6D8-8087-E11F-FC2DA1DD5991}"/>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20BF3787-8B3E-AA4E-62A0-777B69828E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DFD689-9CD7-EE7E-8B2B-36752371BFD7}"/>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56119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174902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565953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90525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651591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660292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1378390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500357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87989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F51B-39B0-5136-B884-074449BBB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8E80B-1318-5FFD-0573-7BA498364D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C1EB1-787F-123E-59F9-A8FC8C8871D5}"/>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DB048114-6336-3259-3E63-400C2B5329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D281EA-8C46-5AEA-E4BF-CBFDEEC85B04}"/>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1796919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3476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271993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49683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09460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534430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9043698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816605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42205668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332030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C2123-AFA9-29F2-B1A7-E09E04E10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E0A930-561B-027D-0872-1BAB6EE09E4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1B2E5-9AC7-57EB-D234-17362EA67CE6}"/>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EEC77ADF-8C98-5400-4A55-A7F5652B48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31DE3F-90D9-27EF-022E-DE365AB41C2C}"/>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251539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98DE-7A5B-C886-0DBC-B988BED543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EBA402-4D02-D041-7F8E-4562DB1160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3974FF-6921-2D86-C4AE-7177332EC7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9113E4-5A3C-CC37-0BD1-766B9670E9EA}"/>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a:extLst>
              <a:ext uri="{FF2B5EF4-FFF2-40B4-BE49-F238E27FC236}">
                <a16:creationId xmlns:a16="http://schemas.microsoft.com/office/drawing/2014/main" id="{E1C8D3AD-389A-91A7-400A-B1F5B819DB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868EBD-FBA3-8824-9ADB-0DA93A228611}"/>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102449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B594-B311-4874-328A-0A3860CCA1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7EF0E7-52A5-6C68-27FF-49E84336A9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141DE7-E20D-A8B8-1449-1F7EE4493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19A27D-EDC8-564D-31B3-56844E5E0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E127DA-549F-BFD5-0488-6C0C7C17F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BE5E9D-533D-B925-1764-894F90F8D2BF}"/>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8" name="Footer Placeholder 7">
            <a:extLst>
              <a:ext uri="{FF2B5EF4-FFF2-40B4-BE49-F238E27FC236}">
                <a16:creationId xmlns:a16="http://schemas.microsoft.com/office/drawing/2014/main" id="{543FCE2D-002E-6727-DBA6-7593B89D71E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0ADA2DA-D879-DB81-E118-4EA8121EC950}"/>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414124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55AC1-C942-7B0E-39DC-10FDB29E6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3B5722-51FF-D2FD-BFEF-B772A13AE01F}"/>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4" name="Footer Placeholder 3">
            <a:extLst>
              <a:ext uri="{FF2B5EF4-FFF2-40B4-BE49-F238E27FC236}">
                <a16:creationId xmlns:a16="http://schemas.microsoft.com/office/drawing/2014/main" id="{89BB8CAA-88F6-4CFC-9373-1DF18E7C84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6B008E-B1C7-B2E3-0A57-31A2D3BCF1FB}"/>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403423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05282-725C-DE53-275D-1E204C8B0AF4}"/>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3" name="Footer Placeholder 2">
            <a:extLst>
              <a:ext uri="{FF2B5EF4-FFF2-40B4-BE49-F238E27FC236}">
                <a16:creationId xmlns:a16="http://schemas.microsoft.com/office/drawing/2014/main" id="{0AC4DBFE-C475-8506-89A7-B87F03D7E0C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083AB44-81D2-E562-A0EF-0859424F0BAD}"/>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1605440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098D9-1890-CF5D-E092-30CB8226AC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6ED675-7E62-4D74-334A-F3258300D7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2755E4-F95B-20CB-6C78-B9EE73DBED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E02CE9-6E25-D561-13D7-A7690A64B01E}"/>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a:extLst>
              <a:ext uri="{FF2B5EF4-FFF2-40B4-BE49-F238E27FC236}">
                <a16:creationId xmlns:a16="http://schemas.microsoft.com/office/drawing/2014/main" id="{3554A7EE-FFFC-1B0C-8266-4A785103C9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2251750-272B-5183-F2EE-899C50D3CEF2}"/>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9709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BF43-B8FB-A11C-9F32-1A22F11DE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1A38C7-14C1-1643-CECF-516BED910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E8E1BD4-ECF1-7567-5FCB-E15D82844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BFE6F-5A97-EFBC-37D1-01F141B644D3}"/>
              </a:ext>
            </a:extLst>
          </p:cNvPr>
          <p:cNvSpPr>
            <a:spLocks noGrp="1"/>
          </p:cNvSpPr>
          <p:nvPr>
            <p:ph type="dt" sz="half" idx="10"/>
          </p:nvPr>
        </p:nvSpPr>
        <p:spPr/>
        <p:txBody>
          <a:bodyPr/>
          <a:lstStyle/>
          <a:p>
            <a:fld id="{4F704C75-2268-4087-8863-667B07B48499}" type="datetimeFigureOut">
              <a:rPr lang="en-US" smtClean="0"/>
              <a:t>6/18/2024</a:t>
            </a:fld>
            <a:endParaRPr lang="en-US" dirty="0"/>
          </a:p>
        </p:txBody>
      </p:sp>
      <p:sp>
        <p:nvSpPr>
          <p:cNvPr id="6" name="Footer Placeholder 5">
            <a:extLst>
              <a:ext uri="{FF2B5EF4-FFF2-40B4-BE49-F238E27FC236}">
                <a16:creationId xmlns:a16="http://schemas.microsoft.com/office/drawing/2014/main" id="{88B77A8E-A3D9-8FBE-0F1F-36D37D20BD0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1B076-8A85-18FC-0ECE-61B8657A2304}"/>
              </a:ext>
            </a:extLst>
          </p:cNvPr>
          <p:cNvSpPr>
            <a:spLocks noGrp="1"/>
          </p:cNvSpPr>
          <p:nvPr>
            <p:ph type="sldNum" sz="quarter" idx="12"/>
          </p:nvPr>
        </p:nvSpPr>
        <p:spPr/>
        <p:txBody>
          <a:bodyPr/>
          <a:lstStyle/>
          <a:p>
            <a:fld id="{6B416F81-A02A-4197-98B4-8312CC77BE64}" type="slidenum">
              <a:rPr lang="en-US" smtClean="0"/>
              <a:t>‹#›</a:t>
            </a:fld>
            <a:endParaRPr lang="en-US" dirty="0"/>
          </a:p>
        </p:txBody>
      </p:sp>
    </p:spTree>
    <p:extLst>
      <p:ext uri="{BB962C8B-B14F-4D97-AF65-F5344CB8AC3E}">
        <p14:creationId xmlns:p14="http://schemas.microsoft.com/office/powerpoint/2010/main" val="68944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EA961E-5651-2830-4A74-C07CEF76B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43CC16-C7A6-9878-6277-98F505992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6056A-EC41-8D48-1DC0-637724B46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704C75-2268-4087-8863-667B07B48499}" type="datetimeFigureOut">
              <a:rPr lang="en-US" smtClean="0"/>
              <a:t>6/18/2024</a:t>
            </a:fld>
            <a:endParaRPr lang="en-US" dirty="0"/>
          </a:p>
        </p:txBody>
      </p:sp>
      <p:sp>
        <p:nvSpPr>
          <p:cNvPr id="5" name="Footer Placeholder 4">
            <a:extLst>
              <a:ext uri="{FF2B5EF4-FFF2-40B4-BE49-F238E27FC236}">
                <a16:creationId xmlns:a16="http://schemas.microsoft.com/office/drawing/2014/main" id="{02B78F97-22BA-61B9-0439-EF3497680C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713022A-2120-EEB6-4499-E4B0ED599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416F81-A02A-4197-98B4-8312CC77BE64}" type="slidenum">
              <a:rPr lang="en-US" smtClean="0"/>
              <a:t>‹#›</a:t>
            </a:fld>
            <a:endParaRPr lang="en-US" dirty="0"/>
          </a:p>
        </p:txBody>
      </p:sp>
    </p:spTree>
    <p:extLst>
      <p:ext uri="{BB962C8B-B14F-4D97-AF65-F5344CB8AC3E}">
        <p14:creationId xmlns:p14="http://schemas.microsoft.com/office/powerpoint/2010/main" val="10951154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F704C75-2268-4087-8863-667B07B48499}" type="datetimeFigureOut">
              <a:rPr lang="en-US" smtClean="0"/>
              <a:t>6/18/2024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B416F81-A02A-4197-98B4-8312CC77BE64}" type="slidenum">
              <a:rPr lang="en-US" smtClean="0"/>
              <a:t>‹#›</a:t>
            </a:fld>
            <a:endParaRPr lang="en-US" dirty="0"/>
          </a:p>
        </p:txBody>
      </p:sp>
    </p:spTree>
    <p:extLst>
      <p:ext uri="{BB962C8B-B14F-4D97-AF65-F5344CB8AC3E}">
        <p14:creationId xmlns:p14="http://schemas.microsoft.com/office/powerpoint/2010/main" val="11200018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3AD630B4-4CCC-7B1D-1803-DAED942D7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4" name="Picture 43" descr="3D abstract blue and gold cube illustration">
            <a:extLst>
              <a:ext uri="{FF2B5EF4-FFF2-40B4-BE49-F238E27FC236}">
                <a16:creationId xmlns:a16="http://schemas.microsoft.com/office/drawing/2014/main" id="{06A6145E-1140-8DC8-365B-01810BB304AA}"/>
              </a:ext>
            </a:extLst>
          </p:cNvPr>
          <p:cNvPicPr>
            <a:picLocks noChangeAspect="1"/>
          </p:cNvPicPr>
          <p:nvPr/>
        </p:nvPicPr>
        <p:blipFill rotWithShape="1">
          <a:blip r:embed="rId2">
            <a:alphaModFix amt="50000"/>
          </a:blip>
          <a:srcRect b="6250"/>
          <a:stretch/>
        </p:blipFill>
        <p:spPr>
          <a:xfrm>
            <a:off x="20" y="10"/>
            <a:ext cx="12191979" cy="6857990"/>
          </a:xfrm>
          <a:prstGeom prst="rect">
            <a:avLst/>
          </a:prstGeom>
        </p:spPr>
      </p:pic>
      <p:sp>
        <p:nvSpPr>
          <p:cNvPr id="2" name="Title 1">
            <a:extLst>
              <a:ext uri="{FF2B5EF4-FFF2-40B4-BE49-F238E27FC236}">
                <a16:creationId xmlns:a16="http://schemas.microsoft.com/office/drawing/2014/main" id="{2B24E1BD-C6F7-891E-DE4D-EA713BF442F8}"/>
              </a:ext>
            </a:extLst>
          </p:cNvPr>
          <p:cNvSpPr>
            <a:spLocks noGrp="1"/>
          </p:cNvSpPr>
          <p:nvPr>
            <p:ph type="ctrTitle"/>
          </p:nvPr>
        </p:nvSpPr>
        <p:spPr>
          <a:xfrm>
            <a:off x="4069326" y="1855190"/>
            <a:ext cx="7848600" cy="1458282"/>
          </a:xfrm>
        </p:spPr>
        <p:txBody>
          <a:bodyPr anchor="t">
            <a:normAutofit/>
          </a:bodyPr>
          <a:lstStyle/>
          <a:p>
            <a:pPr algn="r"/>
            <a:r>
              <a:rPr lang="en-US" sz="4800" dirty="0">
                <a:solidFill>
                  <a:srgbClr val="FFFFFF"/>
                </a:solidFill>
              </a:rPr>
              <a:t>CEIS106</a:t>
            </a:r>
            <a:br>
              <a:rPr lang="en-US" sz="4800" dirty="0">
                <a:solidFill>
                  <a:srgbClr val="FFFFFF"/>
                </a:solidFill>
              </a:rPr>
            </a:br>
            <a:r>
              <a:rPr lang="en-US" sz="4800" dirty="0">
                <a:solidFill>
                  <a:srgbClr val="FFFFFF"/>
                </a:solidFill>
              </a:rPr>
              <a:t>Linux Operating System</a:t>
            </a:r>
          </a:p>
        </p:txBody>
      </p:sp>
      <p:sp>
        <p:nvSpPr>
          <p:cNvPr id="3" name="Subtitle 2">
            <a:extLst>
              <a:ext uri="{FF2B5EF4-FFF2-40B4-BE49-F238E27FC236}">
                <a16:creationId xmlns:a16="http://schemas.microsoft.com/office/drawing/2014/main" id="{3E24CE15-CF64-6CE4-5063-15D8D30410DF}"/>
              </a:ext>
            </a:extLst>
          </p:cNvPr>
          <p:cNvSpPr>
            <a:spLocks noGrp="1"/>
          </p:cNvSpPr>
          <p:nvPr>
            <p:ph type="subTitle" idx="1"/>
          </p:nvPr>
        </p:nvSpPr>
        <p:spPr>
          <a:xfrm>
            <a:off x="6583926" y="3629081"/>
            <a:ext cx="5334000" cy="1089423"/>
          </a:xfrm>
        </p:spPr>
        <p:txBody>
          <a:bodyPr anchor="b">
            <a:normAutofit/>
          </a:bodyPr>
          <a:lstStyle/>
          <a:p>
            <a:pPr algn="r"/>
            <a:r>
              <a:rPr lang="en-US" sz="1800" dirty="0">
                <a:solidFill>
                  <a:srgbClr val="FFFFFF"/>
                </a:solidFill>
              </a:rPr>
              <a:t>Jaclyn Latshaw</a:t>
            </a:r>
          </a:p>
          <a:p>
            <a:pPr algn="r"/>
            <a:r>
              <a:rPr lang="en-US" sz="1800" dirty="0">
                <a:solidFill>
                  <a:srgbClr val="FFFFFF"/>
                </a:solidFill>
              </a:rPr>
              <a:t>May 2024</a:t>
            </a:r>
          </a:p>
        </p:txBody>
      </p:sp>
      <p:cxnSp>
        <p:nvCxnSpPr>
          <p:cNvPr id="45" name="Straight Connector 44">
            <a:extLst>
              <a:ext uri="{FF2B5EF4-FFF2-40B4-BE49-F238E27FC236}">
                <a16:creationId xmlns:a16="http://schemas.microsoft.com/office/drawing/2014/main" id="{49264613-F0F7-08CE-0ADF-98407A64DA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83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0" nodeType="withEffect">
                                  <p:stCondLst>
                                    <p:cond delay="150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E9907C-2CFC-F029-6462-0B874F4CE176}"/>
              </a:ext>
            </a:extLst>
          </p:cNvPr>
          <p:cNvSpPr>
            <a:spLocks noGrp="1"/>
          </p:cNvSpPr>
          <p:nvPr>
            <p:ph type="title"/>
          </p:nvPr>
        </p:nvSpPr>
        <p:spPr/>
        <p:txBody>
          <a:bodyPr/>
          <a:lstStyle/>
          <a:p>
            <a:r>
              <a:rPr lang="en-US" dirty="0"/>
              <a:t>Shells and Shell Scripts</a:t>
            </a:r>
          </a:p>
        </p:txBody>
      </p:sp>
      <p:sp>
        <p:nvSpPr>
          <p:cNvPr id="6" name="Content Placeholder 5">
            <a:extLst>
              <a:ext uri="{FF2B5EF4-FFF2-40B4-BE49-F238E27FC236}">
                <a16:creationId xmlns:a16="http://schemas.microsoft.com/office/drawing/2014/main" id="{18EB66DF-6E94-61A7-D18F-BABF3508C145}"/>
              </a:ext>
            </a:extLst>
          </p:cNvPr>
          <p:cNvSpPr>
            <a:spLocks noGrp="1"/>
          </p:cNvSpPr>
          <p:nvPr>
            <p:ph idx="1"/>
          </p:nvPr>
        </p:nvSpPr>
        <p:spPr/>
        <p:txBody>
          <a:bodyPr/>
          <a:lstStyle/>
          <a:p>
            <a:r>
              <a:rPr lang="en-US" dirty="0"/>
              <a:t>A shell is a user interface that accepts input from the user and passes the input to the kernel for processing.</a:t>
            </a:r>
          </a:p>
          <a:p>
            <a:pPr lvl="1"/>
            <a:r>
              <a:rPr lang="en-US" dirty="0"/>
              <a:t>The default for Linus is the BASH (Bourne Again Shell).</a:t>
            </a:r>
          </a:p>
          <a:p>
            <a:r>
              <a:rPr lang="en-US" dirty="0"/>
              <a:t>A shell script is a text file that contains commands for the shell to execute</a:t>
            </a:r>
          </a:p>
          <a:p>
            <a:r>
              <a:rPr lang="en-US" dirty="0"/>
              <a:t>Shell scripts can contain </a:t>
            </a:r>
            <a:r>
              <a:rPr lang="en-US" u="sng" dirty="0"/>
              <a:t>if</a:t>
            </a:r>
            <a:r>
              <a:rPr lang="en-US" dirty="0"/>
              <a:t> and </a:t>
            </a:r>
            <a:r>
              <a:rPr lang="en-US" u="sng" dirty="0"/>
              <a:t>loop</a:t>
            </a:r>
            <a:r>
              <a:rPr lang="en-US" dirty="0"/>
              <a:t> constructs in order to execute specific commands based on if parts are true/false or if commands need to be repeated until a desired result is reached.</a:t>
            </a:r>
          </a:p>
        </p:txBody>
      </p:sp>
    </p:spTree>
    <p:extLst>
      <p:ext uri="{BB962C8B-B14F-4D97-AF65-F5344CB8AC3E}">
        <p14:creationId xmlns:p14="http://schemas.microsoft.com/office/powerpoint/2010/main" val="384525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78070" y="438750"/>
            <a:ext cx="8144414" cy="785949"/>
          </a:xfrm>
        </p:spPr>
        <p:txBody>
          <a:bodyPr>
            <a:noAutofit/>
          </a:bodyPr>
          <a:lstStyle/>
          <a:p>
            <a:r>
              <a:rPr lang="en-US" sz="4000" dirty="0"/>
              <a:t>Create a shell script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672805" y="1328469"/>
            <a:ext cx="8846389" cy="4917496"/>
          </a:xfrm>
        </p:spPr>
        <p:txBody>
          <a:bodyPr>
            <a:normAutofit fontScale="92500" lnSpcReduction="20000"/>
          </a:bodyPr>
          <a:lstStyle/>
          <a:p>
            <a:r>
              <a:rPr lang="en-US" sz="1900" dirty="0"/>
              <a:t>1. What are the file permissions of the script?</a:t>
            </a:r>
          </a:p>
          <a:p>
            <a:r>
              <a:rPr lang="en-US" sz="1700" dirty="0"/>
              <a:t>Answer here:</a:t>
            </a:r>
          </a:p>
          <a:p>
            <a:r>
              <a:rPr lang="en-US" dirty="0"/>
              <a:t>The default permissions of the script are “-rw-rw-r--” which means that the user and group have read and write permissions. Other only has read permissions. No one has execute permissions.</a:t>
            </a:r>
          </a:p>
          <a:p>
            <a:endParaRPr lang="en-US" dirty="0"/>
          </a:p>
          <a:p>
            <a:r>
              <a:rPr lang="en-US" sz="1900" dirty="0"/>
              <a:t>2. What’s the name of the user-defined variable in the script?</a:t>
            </a:r>
          </a:p>
          <a:p>
            <a:r>
              <a:rPr lang="en-US" sz="1700" dirty="0"/>
              <a:t>Answer here:</a:t>
            </a:r>
          </a:p>
          <a:p>
            <a:r>
              <a:rPr lang="en-US" dirty="0"/>
              <a:t>The user-defined variable is “$text” and tells the script that the user input is what should be filled in whenever the script encounters this variable. </a:t>
            </a:r>
          </a:p>
          <a:p>
            <a:endParaRPr lang="en-US" dirty="0"/>
          </a:p>
          <a:p>
            <a:r>
              <a:rPr lang="en-US" sz="1900" dirty="0"/>
              <a:t>3. Which redirection meta-character is used in the script? What does it do?</a:t>
            </a:r>
          </a:p>
          <a:p>
            <a:r>
              <a:rPr lang="en-US" sz="1700" dirty="0"/>
              <a:t>Answer here:</a:t>
            </a:r>
          </a:p>
          <a:p>
            <a:r>
              <a:rPr lang="en-US" dirty="0"/>
              <a:t>The meta-character used for redirection is “&gt;&gt;”. This allows redirection that prevents the file from being cleared by the BASH shell and appends the output to the existing output.</a:t>
            </a:r>
          </a:p>
          <a:p>
            <a:endParaRPr lang="en-US" dirty="0"/>
          </a:p>
          <a:p>
            <a:r>
              <a:rPr lang="en-US" sz="1900" dirty="0"/>
              <a:t>References:</a:t>
            </a:r>
          </a:p>
          <a:p>
            <a:r>
              <a:rPr lang="en-US" sz="1700" dirty="0"/>
              <a:t>1. Mindtap - Cengage</a:t>
            </a:r>
          </a:p>
        </p:txBody>
      </p:sp>
    </p:spTree>
    <p:extLst>
      <p:ext uri="{BB962C8B-B14F-4D97-AF65-F5344CB8AC3E}">
        <p14:creationId xmlns:p14="http://schemas.microsoft.com/office/powerpoint/2010/main" val="633852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128B-FD79-32F9-3642-CAD3513DEFB5}"/>
              </a:ext>
            </a:extLst>
          </p:cNvPr>
          <p:cNvSpPr>
            <a:spLocks noGrp="1"/>
          </p:cNvSpPr>
          <p:nvPr>
            <p:ph type="title"/>
          </p:nvPr>
        </p:nvSpPr>
        <p:spPr/>
        <p:txBody>
          <a:bodyPr/>
          <a:lstStyle/>
          <a:p>
            <a:r>
              <a:rPr lang="en-US" dirty="0"/>
              <a:t>Variables &amp; Metacharacters</a:t>
            </a:r>
          </a:p>
        </p:txBody>
      </p:sp>
      <p:sp>
        <p:nvSpPr>
          <p:cNvPr id="3" name="Content Placeholder 2">
            <a:extLst>
              <a:ext uri="{FF2B5EF4-FFF2-40B4-BE49-F238E27FC236}">
                <a16:creationId xmlns:a16="http://schemas.microsoft.com/office/drawing/2014/main" id="{3A8072A4-9B81-0037-27DD-F230C8D7D8F2}"/>
              </a:ext>
            </a:extLst>
          </p:cNvPr>
          <p:cNvSpPr>
            <a:spLocks noGrp="1"/>
          </p:cNvSpPr>
          <p:nvPr>
            <p:ph idx="1"/>
          </p:nvPr>
        </p:nvSpPr>
        <p:spPr/>
        <p:txBody>
          <a:bodyPr/>
          <a:lstStyle/>
          <a:p>
            <a:r>
              <a:rPr lang="en-US" dirty="0"/>
              <a:t>Environment variables are system-wide and convey information to software and shape how programs interact with the environment.</a:t>
            </a:r>
          </a:p>
          <a:p>
            <a:pPr lvl="1"/>
            <a:r>
              <a:rPr lang="en-US" dirty="0"/>
              <a:t>An example is </a:t>
            </a:r>
            <a:r>
              <a:rPr lang="en-US" b="1" dirty="0"/>
              <a:t>pwd</a:t>
            </a:r>
            <a:r>
              <a:rPr lang="en-US" dirty="0"/>
              <a:t> which shows the current directory.</a:t>
            </a:r>
          </a:p>
          <a:p>
            <a:pPr lvl="1"/>
            <a:r>
              <a:rPr lang="en-US" dirty="0"/>
              <a:t>You can view a list of variables in the shell by using the </a:t>
            </a:r>
            <a:r>
              <a:rPr lang="en-US" b="1" dirty="0"/>
              <a:t>set</a:t>
            </a:r>
            <a:r>
              <a:rPr lang="en-US" dirty="0"/>
              <a:t> command.</a:t>
            </a:r>
          </a:p>
          <a:p>
            <a:r>
              <a:rPr lang="en-US" dirty="0"/>
              <a:t>Metacharacters are used to add special meaning to commands</a:t>
            </a:r>
          </a:p>
          <a:p>
            <a:pPr lvl="1"/>
            <a:r>
              <a:rPr lang="en-US" dirty="0"/>
              <a:t>Asterisk (*) matches occurrences of a character</a:t>
            </a:r>
          </a:p>
          <a:p>
            <a:pPr lvl="1"/>
            <a:r>
              <a:rPr lang="en-US" dirty="0"/>
              <a:t>Question mark (?) matches a single character </a:t>
            </a:r>
          </a:p>
          <a:p>
            <a:pPr lvl="1"/>
            <a:r>
              <a:rPr lang="en-US" dirty="0"/>
              <a:t>Brackets ([]) indicate a character range</a:t>
            </a:r>
          </a:p>
          <a:p>
            <a:pPr lvl="1"/>
            <a:endParaRPr lang="en-US" dirty="0"/>
          </a:p>
        </p:txBody>
      </p:sp>
    </p:spTree>
    <p:extLst>
      <p:ext uri="{BB962C8B-B14F-4D97-AF65-F5344CB8AC3E}">
        <p14:creationId xmlns:p14="http://schemas.microsoft.com/office/powerpoint/2010/main" val="2947767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4C2D-94E5-791D-C958-1A1CB3B5AA7E}"/>
              </a:ext>
            </a:extLst>
          </p:cNvPr>
          <p:cNvSpPr>
            <a:spLocks noGrp="1"/>
          </p:cNvSpPr>
          <p:nvPr>
            <p:ph type="title"/>
          </p:nvPr>
        </p:nvSpPr>
        <p:spPr/>
        <p:txBody>
          <a:bodyPr/>
          <a:lstStyle/>
          <a:p>
            <a:r>
              <a:rPr lang="en-US" dirty="0"/>
              <a:t>Types of Permissions</a:t>
            </a:r>
          </a:p>
        </p:txBody>
      </p:sp>
      <p:sp>
        <p:nvSpPr>
          <p:cNvPr id="3" name="Content Placeholder 2">
            <a:extLst>
              <a:ext uri="{FF2B5EF4-FFF2-40B4-BE49-F238E27FC236}">
                <a16:creationId xmlns:a16="http://schemas.microsoft.com/office/drawing/2014/main" id="{E38AACA0-63A9-BC96-051F-00C8110E17D3}"/>
              </a:ext>
            </a:extLst>
          </p:cNvPr>
          <p:cNvSpPr>
            <a:spLocks noGrp="1"/>
          </p:cNvSpPr>
          <p:nvPr>
            <p:ph idx="1"/>
          </p:nvPr>
        </p:nvSpPr>
        <p:spPr/>
        <p:txBody>
          <a:bodyPr>
            <a:normAutofit/>
          </a:bodyPr>
          <a:lstStyle/>
          <a:p>
            <a:r>
              <a:rPr lang="en-US" dirty="0"/>
              <a:t>Files have permissions assigned to them to ensure that the right people or group of people have the ability to read, write, or execute important files.</a:t>
            </a:r>
          </a:p>
          <a:p>
            <a:r>
              <a:rPr lang="en-US" dirty="0"/>
              <a:t>Each is represented by a single letter: Read (r), Write (w), and Execute (x)</a:t>
            </a:r>
          </a:p>
          <a:p>
            <a:r>
              <a:rPr lang="en-US" dirty="0"/>
              <a:t>Permissions can be given to an individual, a group, or other.</a:t>
            </a:r>
          </a:p>
          <a:p>
            <a:r>
              <a:rPr lang="en-US" dirty="0"/>
              <a:t>If a permission is not given, it is represented by a dash (-)</a:t>
            </a:r>
          </a:p>
          <a:p>
            <a:r>
              <a:rPr lang="en-US" dirty="0"/>
              <a:t>These can be changed using the </a:t>
            </a:r>
            <a:r>
              <a:rPr lang="en-US" b="1" dirty="0"/>
              <a:t>chmod </a:t>
            </a:r>
            <a:r>
              <a:rPr lang="en-US" dirty="0"/>
              <a:t>command.</a:t>
            </a:r>
          </a:p>
          <a:p>
            <a:r>
              <a:rPr lang="en-US" dirty="0"/>
              <a:t>To set default permissions for new files or directories, you can use the </a:t>
            </a:r>
            <a:r>
              <a:rPr lang="en-US" b="1" dirty="0"/>
              <a:t>umask </a:t>
            </a:r>
            <a:r>
              <a:rPr lang="en-US" dirty="0"/>
              <a:t>command.</a:t>
            </a:r>
          </a:p>
        </p:txBody>
      </p:sp>
    </p:spTree>
    <p:extLst>
      <p:ext uri="{BB962C8B-B14F-4D97-AF65-F5344CB8AC3E}">
        <p14:creationId xmlns:p14="http://schemas.microsoft.com/office/powerpoint/2010/main" val="2111906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481781"/>
            <a:ext cx="8572861" cy="948404"/>
          </a:xfrm>
        </p:spPr>
        <p:txBody>
          <a:bodyPr>
            <a:normAutofit/>
          </a:bodyPr>
          <a:lstStyle/>
          <a:p>
            <a:r>
              <a:rPr lang="en-US" sz="4400" dirty="0"/>
              <a:t>Change script file permissions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0" y="1877962"/>
            <a:ext cx="3745221" cy="4385186"/>
          </a:xfrm>
        </p:spPr>
        <p:txBody>
          <a:bodyPr>
            <a:normAutofit fontScale="85000" lnSpcReduction="10000"/>
          </a:bodyPr>
          <a:lstStyle/>
          <a:p>
            <a:r>
              <a:rPr lang="en-US" sz="2000" dirty="0"/>
              <a:t>Here is an example of changing file permissions using the numerical method with </a:t>
            </a:r>
            <a:r>
              <a:rPr lang="en-US" sz="2000" b="1" dirty="0"/>
              <a:t>chmod</a:t>
            </a:r>
            <a:r>
              <a:rPr lang="en-US" sz="2000" dirty="0"/>
              <a:t> command. Each digit represents the individual, group, or other permissions. The numerical value is determined by which file permissions are activated. </a:t>
            </a:r>
          </a:p>
          <a:p>
            <a:r>
              <a:rPr lang="en-US" sz="2000" dirty="0"/>
              <a:t>Read is 4. Write is 2. Execute is 1. None is 0. </a:t>
            </a:r>
          </a:p>
          <a:p>
            <a:r>
              <a:rPr lang="en-US" sz="2000" dirty="0"/>
              <a:t>In the example, 755 is given which means the following:</a:t>
            </a:r>
          </a:p>
          <a:p>
            <a:pPr marL="285750" indent="-285750">
              <a:buFont typeface="Arial" panose="020B0604020202020204" pitchFamily="34" charset="0"/>
              <a:buChar char="•"/>
            </a:pPr>
            <a:r>
              <a:rPr lang="en-US" dirty="0"/>
              <a:t>The individual has all permissions</a:t>
            </a:r>
          </a:p>
          <a:p>
            <a:pPr marL="285750" indent="-285750">
              <a:buFont typeface="Arial" panose="020B0604020202020204" pitchFamily="34" charset="0"/>
              <a:buChar char="•"/>
            </a:pPr>
            <a:r>
              <a:rPr lang="en-US" dirty="0"/>
              <a:t>Groups have read and execute permissions.</a:t>
            </a:r>
          </a:p>
          <a:p>
            <a:pPr marL="285750" indent="-285750">
              <a:buFont typeface="Arial" panose="020B0604020202020204" pitchFamily="34" charset="0"/>
              <a:buChar char="•"/>
            </a:pPr>
            <a:r>
              <a:rPr lang="en-US" dirty="0"/>
              <a:t>Other also has read and execute permissions.</a:t>
            </a:r>
          </a:p>
        </p:txBody>
      </p:sp>
      <p:pic>
        <p:nvPicPr>
          <p:cNvPr id="4" name="Picture 3">
            <a:extLst>
              <a:ext uri="{FF2B5EF4-FFF2-40B4-BE49-F238E27FC236}">
                <a16:creationId xmlns:a16="http://schemas.microsoft.com/office/drawing/2014/main" id="{6901BF94-2DD5-3C3C-B8ED-03C653ADC31C}"/>
              </a:ext>
            </a:extLst>
          </p:cNvPr>
          <p:cNvPicPr>
            <a:picLocks noChangeAspect="1"/>
          </p:cNvPicPr>
          <p:nvPr/>
        </p:nvPicPr>
        <p:blipFill rotWithShape="1">
          <a:blip r:embed="rId2"/>
          <a:srcRect l="935" t="2930" r="1194" b="3069"/>
          <a:stretch/>
        </p:blipFill>
        <p:spPr>
          <a:xfrm>
            <a:off x="5123041" y="2474001"/>
            <a:ext cx="6577781" cy="3014441"/>
          </a:xfrm>
          <a:prstGeom prst="rect">
            <a:avLst/>
          </a:prstGeom>
        </p:spPr>
      </p:pic>
    </p:spTree>
    <p:extLst>
      <p:ext uri="{BB962C8B-B14F-4D97-AF65-F5344CB8AC3E}">
        <p14:creationId xmlns:p14="http://schemas.microsoft.com/office/powerpoint/2010/main" val="22323880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690002"/>
            <a:ext cx="6504909" cy="810047"/>
          </a:xfrm>
        </p:spPr>
        <p:txBody>
          <a:bodyPr>
            <a:noAutofit/>
          </a:bodyPr>
          <a:lstStyle/>
          <a:p>
            <a:r>
              <a:rPr lang="en-US" sz="4000" dirty="0"/>
              <a:t>Set the PATH variable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396613"/>
            <a:ext cx="3063618" cy="2064774"/>
          </a:xfrm>
        </p:spPr>
        <p:txBody>
          <a:bodyPr>
            <a:normAutofit/>
          </a:bodyPr>
          <a:lstStyle/>
          <a:p>
            <a:r>
              <a:rPr lang="en-US" sz="1700" dirty="0"/>
              <a:t>In this example, a to-do list script was created. I set the </a:t>
            </a:r>
            <a:r>
              <a:rPr lang="en-US" sz="1700" b="1" dirty="0"/>
              <a:t>PATH </a:t>
            </a:r>
            <a:r>
              <a:rPr lang="en-US" sz="1700" dirty="0"/>
              <a:t>variable to help the system recognize where the script was located for the script to work properly.</a:t>
            </a:r>
          </a:p>
        </p:txBody>
      </p:sp>
      <p:pic>
        <p:nvPicPr>
          <p:cNvPr id="4" name="Picture 3">
            <a:extLst>
              <a:ext uri="{FF2B5EF4-FFF2-40B4-BE49-F238E27FC236}">
                <a16:creationId xmlns:a16="http://schemas.microsoft.com/office/drawing/2014/main" id="{41766ABC-5F63-AD9E-6C93-48308E16FF38}"/>
              </a:ext>
            </a:extLst>
          </p:cNvPr>
          <p:cNvPicPr>
            <a:picLocks noChangeAspect="1"/>
          </p:cNvPicPr>
          <p:nvPr/>
        </p:nvPicPr>
        <p:blipFill>
          <a:blip r:embed="rId2"/>
          <a:stretch>
            <a:fillRect/>
          </a:stretch>
        </p:blipFill>
        <p:spPr>
          <a:xfrm>
            <a:off x="4257368" y="2118718"/>
            <a:ext cx="7295718" cy="2810413"/>
          </a:xfrm>
          <a:prstGeom prst="rect">
            <a:avLst/>
          </a:prstGeom>
        </p:spPr>
      </p:pic>
    </p:spTree>
    <p:extLst>
      <p:ext uri="{BB962C8B-B14F-4D97-AF65-F5344CB8AC3E}">
        <p14:creationId xmlns:p14="http://schemas.microsoft.com/office/powerpoint/2010/main" val="33252884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08792" y="462115"/>
            <a:ext cx="6921041" cy="1347547"/>
          </a:xfrm>
        </p:spPr>
        <p:txBody>
          <a:bodyPr>
            <a:noAutofit/>
          </a:bodyPr>
          <a:lstStyle/>
          <a:p>
            <a:r>
              <a:rPr lang="en-US" sz="4000" dirty="0"/>
              <a:t>Make the PATH variable permanent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0" y="2467897"/>
            <a:ext cx="2929145" cy="2676957"/>
          </a:xfrm>
        </p:spPr>
        <p:txBody>
          <a:bodyPr>
            <a:normAutofit/>
          </a:bodyPr>
          <a:lstStyle/>
          <a:p>
            <a:r>
              <a:rPr lang="en-US" sz="2000" dirty="0"/>
              <a:t>This is an example of creating a shell script. Here the </a:t>
            </a:r>
            <a:r>
              <a:rPr lang="en-US" sz="2000" i="1" dirty="0"/>
              <a:t>todolist</a:t>
            </a:r>
            <a:r>
              <a:rPr lang="en-US" sz="2000" dirty="0"/>
              <a:t> script is run before and after making the PATH variable permanent. </a:t>
            </a:r>
            <a:endParaRPr lang="en-US" dirty="0"/>
          </a:p>
        </p:txBody>
      </p:sp>
      <p:pic>
        <p:nvPicPr>
          <p:cNvPr id="4" name="Picture 3">
            <a:extLst>
              <a:ext uri="{FF2B5EF4-FFF2-40B4-BE49-F238E27FC236}">
                <a16:creationId xmlns:a16="http://schemas.microsoft.com/office/drawing/2014/main" id="{27F3610D-BA08-6CED-0A75-8BD945CDFFE8}"/>
              </a:ext>
            </a:extLst>
          </p:cNvPr>
          <p:cNvPicPr>
            <a:picLocks noChangeAspect="1"/>
          </p:cNvPicPr>
          <p:nvPr/>
        </p:nvPicPr>
        <p:blipFill>
          <a:blip r:embed="rId2"/>
          <a:stretch>
            <a:fillRect/>
          </a:stretch>
        </p:blipFill>
        <p:spPr>
          <a:xfrm>
            <a:off x="4568516" y="1487189"/>
            <a:ext cx="6786873" cy="4807854"/>
          </a:xfrm>
          <a:prstGeom prst="rect">
            <a:avLst/>
          </a:prstGeom>
        </p:spPr>
      </p:pic>
    </p:spTree>
    <p:extLst>
      <p:ext uri="{BB962C8B-B14F-4D97-AF65-F5344CB8AC3E}">
        <p14:creationId xmlns:p14="http://schemas.microsoft.com/office/powerpoint/2010/main" val="4233540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83105-3617-CA91-16C2-326D9B681B23}"/>
              </a:ext>
            </a:extLst>
          </p:cNvPr>
          <p:cNvSpPr>
            <a:spLocks noGrp="1"/>
          </p:cNvSpPr>
          <p:nvPr>
            <p:ph type="title"/>
          </p:nvPr>
        </p:nvSpPr>
        <p:spPr/>
        <p:txBody>
          <a:bodyPr/>
          <a:lstStyle/>
          <a:p>
            <a:r>
              <a:rPr lang="en-US" dirty="0"/>
              <a:t>Adding Users</a:t>
            </a:r>
          </a:p>
        </p:txBody>
      </p:sp>
      <p:sp>
        <p:nvSpPr>
          <p:cNvPr id="3" name="Content Placeholder 2">
            <a:extLst>
              <a:ext uri="{FF2B5EF4-FFF2-40B4-BE49-F238E27FC236}">
                <a16:creationId xmlns:a16="http://schemas.microsoft.com/office/drawing/2014/main" id="{C9AE054D-AF33-B9C5-5A28-ECDE4325C637}"/>
              </a:ext>
            </a:extLst>
          </p:cNvPr>
          <p:cNvSpPr>
            <a:spLocks noGrp="1"/>
          </p:cNvSpPr>
          <p:nvPr>
            <p:ph idx="1"/>
          </p:nvPr>
        </p:nvSpPr>
        <p:spPr/>
        <p:txBody>
          <a:bodyPr/>
          <a:lstStyle/>
          <a:p>
            <a:r>
              <a:rPr lang="en-US" dirty="0"/>
              <a:t>You can add users to a Linux server using the </a:t>
            </a:r>
            <a:r>
              <a:rPr lang="en-US" b="1" dirty="0"/>
              <a:t>useradd</a:t>
            </a:r>
            <a:r>
              <a:rPr lang="en-US" dirty="0"/>
              <a:t> command.</a:t>
            </a:r>
          </a:p>
          <a:p>
            <a:pPr lvl="1"/>
            <a:r>
              <a:rPr lang="en-US" dirty="0"/>
              <a:t>Example: useradd Jaclyn    </a:t>
            </a:r>
          </a:p>
          <a:p>
            <a:pPr lvl="2"/>
            <a:r>
              <a:rPr lang="en-US" dirty="0"/>
              <a:t>This will add Jaclyn as a user to the system.</a:t>
            </a:r>
          </a:p>
          <a:p>
            <a:r>
              <a:rPr lang="en-US" dirty="0"/>
              <a:t>You can set a password for the user using </a:t>
            </a:r>
            <a:r>
              <a:rPr lang="en-US" b="1" dirty="0"/>
              <a:t>passwd</a:t>
            </a:r>
            <a:r>
              <a:rPr lang="en-US" dirty="0"/>
              <a:t> command.</a:t>
            </a:r>
          </a:p>
          <a:p>
            <a:pPr lvl="1"/>
            <a:r>
              <a:rPr lang="en-US" dirty="0"/>
              <a:t>Passwords can be modified for expiration information using the </a:t>
            </a:r>
            <a:r>
              <a:rPr lang="en-US" b="1" dirty="0"/>
              <a:t>chage</a:t>
            </a:r>
            <a:r>
              <a:rPr lang="en-US" dirty="0"/>
              <a:t> command.</a:t>
            </a:r>
          </a:p>
          <a:p>
            <a:r>
              <a:rPr lang="en-US" dirty="0"/>
              <a:t>Modifying user accounts is done through the </a:t>
            </a:r>
            <a:r>
              <a:rPr lang="en-US" b="1" dirty="0"/>
              <a:t>usermod</a:t>
            </a:r>
            <a:r>
              <a:rPr lang="en-US" dirty="0"/>
              <a:t> command.</a:t>
            </a:r>
          </a:p>
          <a:p>
            <a:r>
              <a:rPr lang="en-US" dirty="0"/>
              <a:t>You can remove user accounts through the </a:t>
            </a:r>
            <a:r>
              <a:rPr lang="en-US" b="1" dirty="0"/>
              <a:t>userdel</a:t>
            </a:r>
            <a:r>
              <a:rPr lang="en-US" dirty="0"/>
              <a:t> command.</a:t>
            </a:r>
          </a:p>
          <a:p>
            <a:pPr lvl="1"/>
            <a:r>
              <a:rPr lang="en-US" dirty="0"/>
              <a:t>This is not recommended if the user’s files are still needed because this command will also delete all files for that user.</a:t>
            </a:r>
          </a:p>
        </p:txBody>
      </p:sp>
    </p:spTree>
    <p:extLst>
      <p:ext uri="{BB962C8B-B14F-4D97-AF65-F5344CB8AC3E}">
        <p14:creationId xmlns:p14="http://schemas.microsoft.com/office/powerpoint/2010/main" val="1204626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7DF0-66B3-FB2A-4637-864D81088437}"/>
              </a:ext>
            </a:extLst>
          </p:cNvPr>
          <p:cNvSpPr>
            <a:spLocks noGrp="1"/>
          </p:cNvSpPr>
          <p:nvPr>
            <p:ph type="title"/>
          </p:nvPr>
        </p:nvSpPr>
        <p:spPr/>
        <p:txBody>
          <a:bodyPr/>
          <a:lstStyle/>
          <a:p>
            <a:r>
              <a:rPr lang="en-US" dirty="0"/>
              <a:t>Adding Groups</a:t>
            </a:r>
          </a:p>
        </p:txBody>
      </p:sp>
      <p:sp>
        <p:nvSpPr>
          <p:cNvPr id="3" name="Content Placeholder 2">
            <a:extLst>
              <a:ext uri="{FF2B5EF4-FFF2-40B4-BE49-F238E27FC236}">
                <a16:creationId xmlns:a16="http://schemas.microsoft.com/office/drawing/2014/main" id="{74B68CEC-999C-B0D3-8B2F-F01A0BE45625}"/>
              </a:ext>
            </a:extLst>
          </p:cNvPr>
          <p:cNvSpPr>
            <a:spLocks noGrp="1"/>
          </p:cNvSpPr>
          <p:nvPr>
            <p:ph idx="1"/>
          </p:nvPr>
        </p:nvSpPr>
        <p:spPr/>
        <p:txBody>
          <a:bodyPr/>
          <a:lstStyle/>
          <a:p>
            <a:r>
              <a:rPr lang="en-US" dirty="0"/>
              <a:t>Adding groups is similar to adding users.</a:t>
            </a:r>
          </a:p>
          <a:p>
            <a:r>
              <a:rPr lang="en-US" dirty="0"/>
              <a:t>The </a:t>
            </a:r>
            <a:r>
              <a:rPr lang="en-US" b="1" dirty="0"/>
              <a:t>groupadd</a:t>
            </a:r>
            <a:r>
              <a:rPr lang="en-US" dirty="0"/>
              <a:t> command adds a group to the system.</a:t>
            </a:r>
          </a:p>
          <a:p>
            <a:r>
              <a:rPr lang="en-US" dirty="0"/>
              <a:t>To change the name of the group, use the </a:t>
            </a:r>
            <a:r>
              <a:rPr lang="en-US" b="1" dirty="0"/>
              <a:t>groupmod</a:t>
            </a:r>
            <a:r>
              <a:rPr lang="en-US" dirty="0"/>
              <a:t> command.</a:t>
            </a:r>
          </a:p>
          <a:p>
            <a:r>
              <a:rPr lang="en-US" dirty="0"/>
              <a:t>To delete a group, use the </a:t>
            </a:r>
            <a:r>
              <a:rPr lang="en-US" b="1" dirty="0"/>
              <a:t>groupdel</a:t>
            </a:r>
            <a:r>
              <a:rPr lang="en-US" dirty="0"/>
              <a:t> command.</a:t>
            </a:r>
          </a:p>
          <a:p>
            <a:r>
              <a:rPr lang="en-US" dirty="0"/>
              <a:t>To see what groups a user is a part of, use the </a:t>
            </a:r>
            <a:r>
              <a:rPr lang="en-US" b="1" dirty="0"/>
              <a:t>group</a:t>
            </a:r>
            <a:r>
              <a:rPr lang="en-US" dirty="0"/>
              <a:t> command for a list.</a:t>
            </a:r>
          </a:p>
          <a:p>
            <a:pPr lvl="1"/>
            <a:r>
              <a:rPr lang="en-US" dirty="0"/>
              <a:t>You can also use the </a:t>
            </a:r>
            <a:r>
              <a:rPr lang="en-US" b="1" dirty="0"/>
              <a:t>id</a:t>
            </a:r>
            <a:r>
              <a:rPr lang="en-US" dirty="0"/>
              <a:t> command to list the user and group identifiers.</a:t>
            </a:r>
          </a:p>
        </p:txBody>
      </p:sp>
    </p:spTree>
    <p:extLst>
      <p:ext uri="{BB962C8B-B14F-4D97-AF65-F5344CB8AC3E}">
        <p14:creationId xmlns:p14="http://schemas.microsoft.com/office/powerpoint/2010/main" val="2569427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38170" y="516709"/>
            <a:ext cx="8144414" cy="785949"/>
          </a:xfrm>
        </p:spPr>
        <p:txBody>
          <a:bodyPr>
            <a:noAutofit/>
          </a:bodyPr>
          <a:lstStyle/>
          <a:p>
            <a:r>
              <a:rPr lang="en-US" sz="4000" dirty="0"/>
              <a:t>Add users and groups in CLI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911563" y="1590517"/>
            <a:ext cx="8368874" cy="4357799"/>
          </a:xfrm>
        </p:spPr>
        <p:txBody>
          <a:bodyPr>
            <a:normAutofit fontScale="92500" lnSpcReduction="10000"/>
          </a:bodyPr>
          <a:lstStyle/>
          <a:p>
            <a:r>
              <a:rPr lang="en-US" sz="1800" dirty="0"/>
              <a:t>1. What does the </a:t>
            </a:r>
            <a:r>
              <a:rPr lang="en-US" sz="1800" i="1" dirty="0"/>
              <a:t>–m</a:t>
            </a:r>
            <a:r>
              <a:rPr lang="en-US" sz="1800" dirty="0"/>
              <a:t> option in the useradd command do?</a:t>
            </a:r>
          </a:p>
          <a:p>
            <a:r>
              <a:rPr lang="en-US" dirty="0"/>
              <a:t>Answer here: This option specifies a home directory to be created for the user being added.</a:t>
            </a:r>
          </a:p>
          <a:p>
            <a:endParaRPr lang="en-US" dirty="0"/>
          </a:p>
          <a:p>
            <a:r>
              <a:rPr lang="en-US" sz="1800" dirty="0"/>
              <a:t>2. What does the </a:t>
            </a:r>
            <a:r>
              <a:rPr lang="en-US" sz="1800" i="1" dirty="0"/>
              <a:t>-3</a:t>
            </a:r>
            <a:r>
              <a:rPr lang="en-US" sz="1800" dirty="0"/>
              <a:t> option in the tail command do?</a:t>
            </a:r>
          </a:p>
          <a:p>
            <a:r>
              <a:rPr lang="en-US" dirty="0"/>
              <a:t>Answer here: The tail command prints the last lines of a file. With the “-3” option, this is telling the command to print the last 3 lines of the file.</a:t>
            </a:r>
          </a:p>
          <a:p>
            <a:endParaRPr lang="en-US" dirty="0"/>
          </a:p>
          <a:p>
            <a:r>
              <a:rPr lang="en-US" sz="1800" dirty="0"/>
              <a:t>3. Which line of the </a:t>
            </a:r>
            <a:r>
              <a:rPr lang="en-US" sz="1800" i="1" dirty="0"/>
              <a:t>/etc/group </a:t>
            </a:r>
            <a:r>
              <a:rPr lang="en-US" sz="1800" dirty="0"/>
              <a:t>file lists members of the “students” group? Copy it here.</a:t>
            </a:r>
          </a:p>
          <a:p>
            <a:r>
              <a:rPr lang="en-US" dirty="0"/>
              <a:t>Answer here: </a:t>
            </a:r>
          </a:p>
          <a:p>
            <a:endParaRPr lang="en-US" dirty="0"/>
          </a:p>
          <a:p>
            <a:r>
              <a:rPr lang="en-US" sz="1800" dirty="0"/>
              <a:t>References:</a:t>
            </a:r>
          </a:p>
          <a:p>
            <a:r>
              <a:rPr lang="en-US" dirty="0"/>
              <a:t>1. MindTap - Cengage</a:t>
            </a:r>
          </a:p>
          <a:p>
            <a:r>
              <a:rPr lang="en-US" dirty="0"/>
              <a:t>2. Live Lecture</a:t>
            </a:r>
          </a:p>
          <a:p>
            <a:endParaRPr lang="en-US" dirty="0"/>
          </a:p>
        </p:txBody>
      </p:sp>
      <p:pic>
        <p:nvPicPr>
          <p:cNvPr id="4" name="Picture 3">
            <a:extLst>
              <a:ext uri="{FF2B5EF4-FFF2-40B4-BE49-F238E27FC236}">
                <a16:creationId xmlns:a16="http://schemas.microsoft.com/office/drawing/2014/main" id="{CA486FD9-9400-0E7C-0A5A-B8855542D58D}"/>
              </a:ext>
            </a:extLst>
          </p:cNvPr>
          <p:cNvPicPr>
            <a:picLocks noChangeAspect="1"/>
          </p:cNvPicPr>
          <p:nvPr/>
        </p:nvPicPr>
        <p:blipFill rotWithShape="1">
          <a:blip r:embed="rId2"/>
          <a:srcRect l="1042" r="9822"/>
          <a:stretch/>
        </p:blipFill>
        <p:spPr>
          <a:xfrm>
            <a:off x="3339547" y="4143163"/>
            <a:ext cx="3607905" cy="678728"/>
          </a:xfrm>
          <a:prstGeom prst="rect">
            <a:avLst/>
          </a:prstGeom>
        </p:spPr>
      </p:pic>
    </p:spTree>
    <p:extLst>
      <p:ext uri="{BB962C8B-B14F-4D97-AF65-F5344CB8AC3E}">
        <p14:creationId xmlns:p14="http://schemas.microsoft.com/office/powerpoint/2010/main" val="1997846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26A0-D3A2-FB37-7749-6A24D5CC0572}"/>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A22B300-2E1B-58D0-36C1-915EC77B103F}"/>
              </a:ext>
            </a:extLst>
          </p:cNvPr>
          <p:cNvSpPr>
            <a:spLocks noGrp="1"/>
          </p:cNvSpPr>
          <p:nvPr>
            <p:ph idx="1"/>
          </p:nvPr>
        </p:nvSpPr>
        <p:spPr/>
        <p:txBody>
          <a:bodyPr/>
          <a:lstStyle/>
          <a:p>
            <a:r>
              <a:rPr lang="en-US" dirty="0"/>
              <a:t>Over several weeks, I have studied the basics of the Linux operating system.</a:t>
            </a:r>
          </a:p>
          <a:p>
            <a:r>
              <a:rPr lang="en-US" dirty="0"/>
              <a:t>Some topics include installation and common commands used to setup and maintain the integrity of the system.</a:t>
            </a:r>
          </a:p>
          <a:p>
            <a:r>
              <a:rPr lang="en-US" dirty="0"/>
              <a:t>In this presentation, I will be reviewing the fundamental concepts and features that are necessary to operate Linux.</a:t>
            </a:r>
          </a:p>
          <a:p>
            <a:endParaRPr lang="en-US" dirty="0"/>
          </a:p>
        </p:txBody>
      </p:sp>
    </p:spTree>
    <p:extLst>
      <p:ext uri="{BB962C8B-B14F-4D97-AF65-F5344CB8AC3E}">
        <p14:creationId xmlns:p14="http://schemas.microsoft.com/office/powerpoint/2010/main" val="34288250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6611" y="501445"/>
            <a:ext cx="7845272" cy="879578"/>
          </a:xfrm>
        </p:spPr>
        <p:txBody>
          <a:bodyPr>
            <a:normAutofit/>
          </a:bodyPr>
          <a:lstStyle/>
          <a:p>
            <a:r>
              <a:rPr lang="en-US" sz="4400" dirty="0"/>
              <a:t>Test user and group settings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1" y="2133600"/>
            <a:ext cx="2739435" cy="3495111"/>
          </a:xfrm>
        </p:spPr>
        <p:txBody>
          <a:bodyPr>
            <a:normAutofit/>
          </a:bodyPr>
          <a:lstStyle/>
          <a:p>
            <a:r>
              <a:rPr lang="en-US" sz="1700" dirty="0"/>
              <a:t>Recall from before the to-do list command that was created, the permissions were changed to allow individual users all permissions. This shows that the user, Mary, can view the MyToDoLists file that is created when using the to-do list command.</a:t>
            </a:r>
          </a:p>
        </p:txBody>
      </p:sp>
      <p:pic>
        <p:nvPicPr>
          <p:cNvPr id="4" name="Picture 3">
            <a:extLst>
              <a:ext uri="{FF2B5EF4-FFF2-40B4-BE49-F238E27FC236}">
                <a16:creationId xmlns:a16="http://schemas.microsoft.com/office/drawing/2014/main" id="{96AE6AAD-CCDC-4A09-4C50-932282AD3977}"/>
              </a:ext>
            </a:extLst>
          </p:cNvPr>
          <p:cNvPicPr>
            <a:picLocks noChangeAspect="1"/>
          </p:cNvPicPr>
          <p:nvPr/>
        </p:nvPicPr>
        <p:blipFill rotWithShape="1">
          <a:blip r:embed="rId2"/>
          <a:srcRect l="950" t="5246"/>
          <a:stretch/>
        </p:blipFill>
        <p:spPr>
          <a:xfrm>
            <a:off x="4021165" y="1590938"/>
            <a:ext cx="7255565" cy="4639684"/>
          </a:xfrm>
          <a:prstGeom prst="rect">
            <a:avLst/>
          </a:prstGeom>
        </p:spPr>
      </p:pic>
    </p:spTree>
    <p:extLst>
      <p:ext uri="{BB962C8B-B14F-4D97-AF65-F5344CB8AC3E}">
        <p14:creationId xmlns:p14="http://schemas.microsoft.com/office/powerpoint/2010/main" val="15249023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39788" y="737419"/>
            <a:ext cx="4715438" cy="754125"/>
          </a:xfrm>
        </p:spPr>
        <p:txBody>
          <a:bodyPr>
            <a:noAutofit/>
          </a:bodyPr>
          <a:lstStyle/>
          <a:p>
            <a:r>
              <a:rPr lang="en-US" sz="4000" dirty="0"/>
              <a:t>Add users in GUI</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346559"/>
            <a:ext cx="3240599" cy="2756383"/>
          </a:xfrm>
        </p:spPr>
        <p:txBody>
          <a:bodyPr>
            <a:noAutofit/>
          </a:bodyPr>
          <a:lstStyle/>
          <a:p>
            <a:r>
              <a:rPr lang="en-US" sz="1700" dirty="0"/>
              <a:t>Another user, John, was added to the system. After John was added to the system, his permissions were then tested with the MyToDoLists file after he created his own to-do list using the command. This shows that John and Mary both have executable permissions.</a:t>
            </a:r>
          </a:p>
        </p:txBody>
      </p:sp>
      <p:pic>
        <p:nvPicPr>
          <p:cNvPr id="8" name="Picture 7">
            <a:extLst>
              <a:ext uri="{FF2B5EF4-FFF2-40B4-BE49-F238E27FC236}">
                <a16:creationId xmlns:a16="http://schemas.microsoft.com/office/drawing/2014/main" id="{E0257545-C9FC-091B-FB5F-14F89C2C007A}"/>
              </a:ext>
            </a:extLst>
          </p:cNvPr>
          <p:cNvPicPr>
            <a:picLocks noChangeAspect="1"/>
          </p:cNvPicPr>
          <p:nvPr/>
        </p:nvPicPr>
        <p:blipFill rotWithShape="1">
          <a:blip r:embed="rId2"/>
          <a:srcRect t="1745" r="9646" b="31201"/>
          <a:stretch/>
        </p:blipFill>
        <p:spPr>
          <a:xfrm>
            <a:off x="4552335" y="2360819"/>
            <a:ext cx="6898200" cy="3563117"/>
          </a:xfrm>
          <a:prstGeom prst="rect">
            <a:avLst/>
          </a:prstGeom>
        </p:spPr>
      </p:pic>
    </p:spTree>
    <p:extLst>
      <p:ext uri="{BB962C8B-B14F-4D97-AF65-F5344CB8AC3E}">
        <p14:creationId xmlns:p14="http://schemas.microsoft.com/office/powerpoint/2010/main" val="352102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42226" y="546315"/>
            <a:ext cx="6744060" cy="769493"/>
          </a:xfrm>
        </p:spPr>
        <p:txBody>
          <a:bodyPr>
            <a:noAutofit/>
          </a:bodyPr>
          <a:lstStyle/>
          <a:p>
            <a:r>
              <a:rPr lang="en-US" sz="4000" dirty="0"/>
              <a:t>Remove users and groups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6612" y="2123768"/>
            <a:ext cx="2739434" cy="3827521"/>
          </a:xfrm>
        </p:spPr>
        <p:txBody>
          <a:bodyPr>
            <a:normAutofit/>
          </a:bodyPr>
          <a:lstStyle/>
          <a:p>
            <a:r>
              <a:rPr lang="en-US" sz="1700" dirty="0"/>
              <a:t>This is an example of a Graphical User Interface (GUI) that lists the different accounts that were created through the Linux command line. When users are removed, the graphical interface will also update and remove them as well.</a:t>
            </a:r>
          </a:p>
        </p:txBody>
      </p:sp>
      <p:pic>
        <p:nvPicPr>
          <p:cNvPr id="3" name="Picture 2">
            <a:extLst>
              <a:ext uri="{FF2B5EF4-FFF2-40B4-BE49-F238E27FC236}">
                <a16:creationId xmlns:a16="http://schemas.microsoft.com/office/drawing/2014/main" id="{9CE876E5-A23C-48F5-8435-C2EC6CA13660}"/>
              </a:ext>
            </a:extLst>
          </p:cNvPr>
          <p:cNvPicPr>
            <a:picLocks noChangeAspect="1"/>
          </p:cNvPicPr>
          <p:nvPr/>
        </p:nvPicPr>
        <p:blipFill>
          <a:blip r:embed="rId2"/>
          <a:stretch>
            <a:fillRect/>
          </a:stretch>
        </p:blipFill>
        <p:spPr>
          <a:xfrm>
            <a:off x="5970281" y="3575547"/>
            <a:ext cx="4352921" cy="2578832"/>
          </a:xfrm>
          <a:prstGeom prst="rect">
            <a:avLst/>
          </a:prstGeom>
        </p:spPr>
      </p:pic>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txBody>
          <a:bodyPr/>
          <a:lstStyle/>
          <a:p>
            <a:endParaRPr lang="en-US" dirty="0"/>
          </a:p>
        </p:txBody>
      </p:sp>
      <p:pic>
        <p:nvPicPr>
          <p:cNvPr id="5" name="Picture 4">
            <a:extLst>
              <a:ext uri="{FF2B5EF4-FFF2-40B4-BE49-F238E27FC236}">
                <a16:creationId xmlns:a16="http://schemas.microsoft.com/office/drawing/2014/main" id="{31AA6317-1DEC-5D74-2C25-87A4ADA5D6B1}"/>
              </a:ext>
            </a:extLst>
          </p:cNvPr>
          <p:cNvPicPr>
            <a:picLocks noChangeAspect="1"/>
          </p:cNvPicPr>
          <p:nvPr/>
        </p:nvPicPr>
        <p:blipFill rotWithShape="1">
          <a:blip r:embed="rId3"/>
          <a:srcRect l="18467" t="7052" r="31153" b="3896"/>
          <a:stretch/>
        </p:blipFill>
        <p:spPr>
          <a:xfrm>
            <a:off x="4231879" y="1396052"/>
            <a:ext cx="3191476" cy="5120048"/>
          </a:xfrm>
          <a:prstGeom prst="rect">
            <a:avLst/>
          </a:prstGeom>
        </p:spPr>
      </p:pic>
      <p:pic>
        <p:nvPicPr>
          <p:cNvPr id="10" name="Picture 9">
            <a:extLst>
              <a:ext uri="{FF2B5EF4-FFF2-40B4-BE49-F238E27FC236}">
                <a16:creationId xmlns:a16="http://schemas.microsoft.com/office/drawing/2014/main" id="{3F0E646D-6ED6-0B05-3FC3-7185B24153AE}"/>
              </a:ext>
            </a:extLst>
          </p:cNvPr>
          <p:cNvPicPr>
            <a:picLocks noChangeAspect="1"/>
          </p:cNvPicPr>
          <p:nvPr/>
        </p:nvPicPr>
        <p:blipFill rotWithShape="1">
          <a:blip r:embed="rId4"/>
          <a:srcRect l="18663" t="9010" r="3036"/>
          <a:stretch/>
        </p:blipFill>
        <p:spPr>
          <a:xfrm>
            <a:off x="8077745" y="1396050"/>
            <a:ext cx="3191477" cy="5120048"/>
          </a:xfrm>
          <a:prstGeom prst="rect">
            <a:avLst/>
          </a:prstGeom>
        </p:spPr>
      </p:pic>
    </p:spTree>
    <p:extLst>
      <p:ext uri="{BB962C8B-B14F-4D97-AF65-F5344CB8AC3E}">
        <p14:creationId xmlns:p14="http://schemas.microsoft.com/office/powerpoint/2010/main" val="16971569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D2E6E-3278-5F17-860D-FCB0A58AE92E}"/>
              </a:ext>
            </a:extLst>
          </p:cNvPr>
          <p:cNvSpPr>
            <a:spLocks noGrp="1"/>
          </p:cNvSpPr>
          <p:nvPr>
            <p:ph type="title"/>
          </p:nvPr>
        </p:nvSpPr>
        <p:spPr/>
        <p:txBody>
          <a:bodyPr/>
          <a:lstStyle/>
          <a:p>
            <a:r>
              <a:rPr lang="en-US" dirty="0"/>
              <a:t>Networks</a:t>
            </a:r>
          </a:p>
        </p:txBody>
      </p:sp>
      <p:sp>
        <p:nvSpPr>
          <p:cNvPr id="3" name="Content Placeholder 2">
            <a:extLst>
              <a:ext uri="{FF2B5EF4-FFF2-40B4-BE49-F238E27FC236}">
                <a16:creationId xmlns:a16="http://schemas.microsoft.com/office/drawing/2014/main" id="{D67788B6-CBA9-936C-F0B1-7C5800625286}"/>
              </a:ext>
            </a:extLst>
          </p:cNvPr>
          <p:cNvSpPr>
            <a:spLocks noGrp="1"/>
          </p:cNvSpPr>
          <p:nvPr>
            <p:ph idx="1"/>
          </p:nvPr>
        </p:nvSpPr>
        <p:spPr/>
        <p:txBody>
          <a:bodyPr/>
          <a:lstStyle/>
          <a:p>
            <a:r>
              <a:rPr lang="en-US" dirty="0"/>
              <a:t>A network is two or more computers that are connected in order to exchange information.</a:t>
            </a:r>
          </a:p>
          <a:p>
            <a:r>
              <a:rPr lang="en-US" dirty="0"/>
              <a:t>Routers transfer information from one network to another.</a:t>
            </a:r>
          </a:p>
          <a:p>
            <a:r>
              <a:rPr lang="en-US" dirty="0"/>
              <a:t>The information sent needs to be organized by a set of protocols.</a:t>
            </a:r>
          </a:p>
          <a:p>
            <a:endParaRPr lang="en-US" dirty="0"/>
          </a:p>
        </p:txBody>
      </p:sp>
    </p:spTree>
    <p:extLst>
      <p:ext uri="{BB962C8B-B14F-4D97-AF65-F5344CB8AC3E}">
        <p14:creationId xmlns:p14="http://schemas.microsoft.com/office/powerpoint/2010/main" val="13962371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D063-419D-D73D-A8E3-7D4710028620}"/>
              </a:ext>
            </a:extLst>
          </p:cNvPr>
          <p:cNvSpPr>
            <a:spLocks noGrp="1"/>
          </p:cNvSpPr>
          <p:nvPr>
            <p:ph type="title"/>
          </p:nvPr>
        </p:nvSpPr>
        <p:spPr/>
        <p:txBody>
          <a:bodyPr/>
          <a:lstStyle/>
          <a:p>
            <a:r>
              <a:rPr lang="en-US" dirty="0"/>
              <a:t>Security Risks</a:t>
            </a:r>
          </a:p>
        </p:txBody>
      </p:sp>
      <p:sp>
        <p:nvSpPr>
          <p:cNvPr id="3" name="Content Placeholder 2">
            <a:extLst>
              <a:ext uri="{FF2B5EF4-FFF2-40B4-BE49-F238E27FC236}">
                <a16:creationId xmlns:a16="http://schemas.microsoft.com/office/drawing/2014/main" id="{57D6BE7F-8DF9-5239-0313-C4526E9B2F5F}"/>
              </a:ext>
            </a:extLst>
          </p:cNvPr>
          <p:cNvSpPr>
            <a:spLocks noGrp="1"/>
          </p:cNvSpPr>
          <p:nvPr>
            <p:ph idx="1"/>
          </p:nvPr>
        </p:nvSpPr>
        <p:spPr/>
        <p:txBody>
          <a:bodyPr/>
          <a:lstStyle/>
          <a:p>
            <a:r>
              <a:rPr lang="en-US" dirty="0"/>
              <a:t>There are many ways to increase the overall security of your network. </a:t>
            </a:r>
          </a:p>
          <a:p>
            <a:r>
              <a:rPr lang="en-US" dirty="0"/>
              <a:t>Some examples:</a:t>
            </a:r>
          </a:p>
          <a:p>
            <a:pPr lvl="1"/>
            <a:r>
              <a:rPr lang="en-US" dirty="0"/>
              <a:t>Limit physical access to the computer</a:t>
            </a:r>
          </a:p>
          <a:p>
            <a:pPr lvl="1"/>
            <a:r>
              <a:rPr lang="en-US" dirty="0"/>
              <a:t>Limit root user access</a:t>
            </a:r>
          </a:p>
          <a:p>
            <a:pPr lvl="1"/>
            <a:r>
              <a:rPr lang="en-US" dirty="0"/>
              <a:t>Enable passwords and change them regularly</a:t>
            </a:r>
          </a:p>
          <a:p>
            <a:pPr lvl="1"/>
            <a:r>
              <a:rPr lang="en-US" dirty="0"/>
              <a:t>Use encryption to prevent access to files</a:t>
            </a:r>
          </a:p>
          <a:p>
            <a:pPr lvl="1"/>
            <a:r>
              <a:rPr lang="en-US" dirty="0"/>
              <a:t>Configuring firewalls and changing default ports</a:t>
            </a:r>
          </a:p>
          <a:p>
            <a:pPr lvl="1"/>
            <a:r>
              <a:rPr lang="en-US" dirty="0"/>
              <a:t>Checking for vulnerabilities </a:t>
            </a:r>
          </a:p>
        </p:txBody>
      </p:sp>
    </p:spTree>
    <p:extLst>
      <p:ext uri="{BB962C8B-B14F-4D97-AF65-F5344CB8AC3E}">
        <p14:creationId xmlns:p14="http://schemas.microsoft.com/office/powerpoint/2010/main" val="16608789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13023" y="264420"/>
            <a:ext cx="8162589" cy="785949"/>
          </a:xfrm>
        </p:spPr>
        <p:txBody>
          <a:bodyPr>
            <a:noAutofit/>
          </a:bodyPr>
          <a:lstStyle/>
          <a:p>
            <a:r>
              <a:rPr lang="en-US" sz="4000" dirty="0"/>
              <a:t>Discover host IP configurations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61746" y="1852488"/>
            <a:ext cx="5323645" cy="4182562"/>
          </a:xfrm>
        </p:spPr>
        <p:txBody>
          <a:bodyPr>
            <a:normAutofit fontScale="92500" lnSpcReduction="10000"/>
          </a:bodyPr>
          <a:lstStyle/>
          <a:p>
            <a:r>
              <a:rPr lang="en-US" sz="1900" dirty="0"/>
              <a:t>1. What is the IP address of your Ubuntu machine?</a:t>
            </a:r>
          </a:p>
          <a:p>
            <a:r>
              <a:rPr lang="en-US" dirty="0"/>
              <a:t>Answer here:  192.168.1.107</a:t>
            </a:r>
          </a:p>
          <a:p>
            <a:endParaRPr lang="en-US" dirty="0"/>
          </a:p>
          <a:p>
            <a:r>
              <a:rPr lang="en-US" sz="1900" dirty="0"/>
              <a:t>2. What is the IP address of its default gateway?</a:t>
            </a:r>
          </a:p>
          <a:p>
            <a:r>
              <a:rPr lang="en-US" dirty="0"/>
              <a:t>Answer here:  192.168.1.1</a:t>
            </a:r>
          </a:p>
          <a:p>
            <a:endParaRPr lang="en-US" dirty="0"/>
          </a:p>
          <a:p>
            <a:r>
              <a:rPr lang="en-US" sz="1900" dirty="0"/>
              <a:t>3. What is the IP address of its DHCP server?</a:t>
            </a:r>
          </a:p>
          <a:p>
            <a:r>
              <a:rPr lang="en-US" dirty="0"/>
              <a:t>Answer here:  192.168.1.1</a:t>
            </a:r>
          </a:p>
          <a:p>
            <a:endParaRPr lang="en-US" sz="1900" dirty="0"/>
          </a:p>
          <a:p>
            <a:r>
              <a:rPr lang="en-US" sz="1900" dirty="0"/>
              <a:t>4. What is the IP address of its DNS server?</a:t>
            </a:r>
          </a:p>
          <a:p>
            <a:r>
              <a:rPr lang="en-US" dirty="0"/>
              <a:t>Answer here:  192.168.1.1</a:t>
            </a:r>
          </a:p>
          <a:p>
            <a:endParaRPr lang="en-US" dirty="0"/>
          </a:p>
          <a:p>
            <a:endParaRPr lang="en-US" dirty="0"/>
          </a:p>
          <a:p>
            <a:endParaRPr lang="en-US" dirty="0"/>
          </a:p>
        </p:txBody>
      </p:sp>
      <p:sp>
        <p:nvSpPr>
          <p:cNvPr id="3" name="Rectangle 2">
            <a:extLst>
              <a:ext uri="{FF2B5EF4-FFF2-40B4-BE49-F238E27FC236}">
                <a16:creationId xmlns:a16="http://schemas.microsoft.com/office/drawing/2014/main" id="{469D4493-CE69-4757-B37D-E2D6F2F806DF}"/>
              </a:ext>
            </a:extLst>
          </p:cNvPr>
          <p:cNvSpPr/>
          <p:nvPr/>
        </p:nvSpPr>
        <p:spPr>
          <a:xfrm>
            <a:off x="6169977" y="1791494"/>
            <a:ext cx="5060276" cy="646331"/>
          </a:xfrm>
          <a:prstGeom prst="rect">
            <a:avLst/>
          </a:prstGeom>
        </p:spPr>
        <p:txBody>
          <a:bodyPr wrap="square">
            <a:spAutoFit/>
          </a:bodyPr>
          <a:lstStyle/>
          <a:p>
            <a:r>
              <a:rPr lang="en-US" dirty="0"/>
              <a:t>The </a:t>
            </a:r>
            <a:r>
              <a:rPr lang="en-US" b="1" dirty="0"/>
              <a:t>ping</a:t>
            </a:r>
            <a:r>
              <a:rPr lang="en-US" dirty="0"/>
              <a:t> command is used to check the connectivity of a network. Below is an example.</a:t>
            </a:r>
            <a:endParaRPr lang="en-US" sz="2000" dirty="0"/>
          </a:p>
        </p:txBody>
      </p:sp>
      <p:pic>
        <p:nvPicPr>
          <p:cNvPr id="6" name="Picture 5">
            <a:extLst>
              <a:ext uri="{FF2B5EF4-FFF2-40B4-BE49-F238E27FC236}">
                <a16:creationId xmlns:a16="http://schemas.microsoft.com/office/drawing/2014/main" id="{FBD267DA-3579-31B7-7E13-940BA5F2E285}"/>
              </a:ext>
            </a:extLst>
          </p:cNvPr>
          <p:cNvPicPr>
            <a:picLocks noChangeAspect="1"/>
          </p:cNvPicPr>
          <p:nvPr/>
        </p:nvPicPr>
        <p:blipFill rotWithShape="1">
          <a:blip r:embed="rId2"/>
          <a:srcRect t="44764"/>
          <a:stretch/>
        </p:blipFill>
        <p:spPr>
          <a:xfrm>
            <a:off x="6169977" y="2765153"/>
            <a:ext cx="5411271" cy="2074804"/>
          </a:xfrm>
          <a:prstGeom prst="rect">
            <a:avLst/>
          </a:prstGeom>
        </p:spPr>
      </p:pic>
    </p:spTree>
    <p:extLst>
      <p:ext uri="{BB962C8B-B14F-4D97-AF65-F5344CB8AC3E}">
        <p14:creationId xmlns:p14="http://schemas.microsoft.com/office/powerpoint/2010/main" val="10306223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89648" y="462116"/>
            <a:ext cx="6201087" cy="914400"/>
          </a:xfrm>
        </p:spPr>
        <p:txBody>
          <a:bodyPr>
            <a:normAutofit/>
          </a:bodyPr>
          <a:lstStyle/>
          <a:p>
            <a:r>
              <a:rPr lang="en-US" sz="4400" dirty="0"/>
              <a:t>Use network utilities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07635" y="1897626"/>
            <a:ext cx="2739435" cy="4171905"/>
          </a:xfrm>
        </p:spPr>
        <p:txBody>
          <a:bodyPr>
            <a:normAutofit/>
          </a:bodyPr>
          <a:lstStyle/>
          <a:p>
            <a:r>
              <a:rPr lang="en-US" sz="1800" dirty="0"/>
              <a:t>The </a:t>
            </a:r>
            <a:r>
              <a:rPr lang="en-US" sz="1800" b="1" dirty="0"/>
              <a:t>ifconfig</a:t>
            </a:r>
            <a:r>
              <a:rPr lang="en-US" sz="1800" dirty="0"/>
              <a:t> command is used to view and configure the status of  network interfaces. The example shows the interface is running and how the output for each command is different depending on what is enabled.</a:t>
            </a:r>
          </a:p>
        </p:txBody>
      </p:sp>
      <p:pic>
        <p:nvPicPr>
          <p:cNvPr id="4" name="Picture 3">
            <a:extLst>
              <a:ext uri="{FF2B5EF4-FFF2-40B4-BE49-F238E27FC236}">
                <a16:creationId xmlns:a16="http://schemas.microsoft.com/office/drawing/2014/main" id="{39180B78-CD61-CB34-96D1-D704D1C88B4F}"/>
              </a:ext>
            </a:extLst>
          </p:cNvPr>
          <p:cNvPicPr>
            <a:picLocks noChangeAspect="1"/>
          </p:cNvPicPr>
          <p:nvPr/>
        </p:nvPicPr>
        <p:blipFill rotWithShape="1">
          <a:blip r:embed="rId2"/>
          <a:srcRect r="1358" b="921"/>
          <a:stretch/>
        </p:blipFill>
        <p:spPr>
          <a:xfrm>
            <a:off x="4650657" y="1506751"/>
            <a:ext cx="6548285" cy="5006432"/>
          </a:xfrm>
          <a:prstGeom prst="rect">
            <a:avLst/>
          </a:prstGeom>
        </p:spPr>
      </p:pic>
    </p:spTree>
    <p:extLst>
      <p:ext uri="{BB962C8B-B14F-4D97-AF65-F5344CB8AC3E}">
        <p14:creationId xmlns:p14="http://schemas.microsoft.com/office/powerpoint/2010/main" val="624178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79228" y="624052"/>
            <a:ext cx="6663478" cy="785949"/>
          </a:xfrm>
        </p:spPr>
        <p:txBody>
          <a:bodyPr>
            <a:noAutofit/>
          </a:bodyPr>
          <a:lstStyle/>
          <a:p>
            <a:r>
              <a:rPr lang="en-US" sz="4000" dirty="0"/>
              <a:t>Monitor Linux processes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75641" y="1864124"/>
            <a:ext cx="8640718" cy="3820239"/>
          </a:xfrm>
        </p:spPr>
        <p:txBody>
          <a:bodyPr>
            <a:normAutofit lnSpcReduction="10000"/>
          </a:bodyPr>
          <a:lstStyle/>
          <a:p>
            <a:r>
              <a:rPr lang="en-US" sz="1800" dirty="0"/>
              <a:t>1. What is the default action of the </a:t>
            </a:r>
            <a:r>
              <a:rPr lang="en-US" sz="1800" i="1" dirty="0"/>
              <a:t>15 SIGTERM </a:t>
            </a:r>
            <a:r>
              <a:rPr lang="en-US" sz="1800" dirty="0"/>
              <a:t>kill signal?</a:t>
            </a:r>
          </a:p>
          <a:p>
            <a:r>
              <a:rPr lang="en-US" dirty="0"/>
              <a:t>Answer here: It kills the process that is currently highlighted.</a:t>
            </a:r>
          </a:p>
          <a:p>
            <a:endParaRPr lang="en-US" dirty="0"/>
          </a:p>
          <a:p>
            <a:r>
              <a:rPr lang="en-US" sz="1800" dirty="0"/>
              <a:t>2. In the System Monitor window, click on </a:t>
            </a:r>
            <a:r>
              <a:rPr lang="en-US" sz="1800" i="1" dirty="0"/>
              <a:t>% CPU </a:t>
            </a:r>
            <a:r>
              <a:rPr lang="en-US" sz="1800" dirty="0"/>
              <a:t>to sort the processes by CPU load. Which process shows the highest percentage of CPU usage?</a:t>
            </a:r>
          </a:p>
          <a:p>
            <a:r>
              <a:rPr lang="en-US" dirty="0"/>
              <a:t>Answer here: The gnome-shell is using the highest percentage of CPU usage.</a:t>
            </a:r>
          </a:p>
          <a:p>
            <a:endParaRPr lang="en-US" dirty="0"/>
          </a:p>
          <a:p>
            <a:endParaRPr lang="en-US" dirty="0"/>
          </a:p>
          <a:p>
            <a:r>
              <a:rPr lang="en-US" sz="1800" dirty="0"/>
              <a:t>References:</a:t>
            </a:r>
          </a:p>
          <a:p>
            <a:r>
              <a:rPr lang="en-US" dirty="0"/>
              <a:t>1. Live Lecture</a:t>
            </a:r>
          </a:p>
          <a:p>
            <a:r>
              <a:rPr lang="en-US" dirty="0"/>
              <a:t>2. Infosec Learning Console</a:t>
            </a:r>
          </a:p>
          <a:p>
            <a:endParaRPr lang="en-US" dirty="0"/>
          </a:p>
          <a:p>
            <a:endParaRPr lang="en-US" dirty="0"/>
          </a:p>
          <a:p>
            <a:endParaRPr lang="en-US" dirty="0"/>
          </a:p>
        </p:txBody>
      </p:sp>
    </p:spTree>
    <p:extLst>
      <p:ext uri="{BB962C8B-B14F-4D97-AF65-F5344CB8AC3E}">
        <p14:creationId xmlns:p14="http://schemas.microsoft.com/office/powerpoint/2010/main" val="37823349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778287" y="627363"/>
            <a:ext cx="8144414" cy="785949"/>
          </a:xfrm>
        </p:spPr>
        <p:txBody>
          <a:bodyPr>
            <a:noAutofit/>
          </a:bodyPr>
          <a:lstStyle/>
          <a:p>
            <a:r>
              <a:rPr lang="en-US" sz="4000" dirty="0"/>
              <a:t>Monitor user activities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437049" y="1718975"/>
            <a:ext cx="9317901" cy="4118687"/>
          </a:xfrm>
        </p:spPr>
        <p:txBody>
          <a:bodyPr>
            <a:normAutofit lnSpcReduction="10000"/>
          </a:bodyPr>
          <a:lstStyle/>
          <a:p>
            <a:r>
              <a:rPr lang="en-US" sz="1800" dirty="0"/>
              <a:t>Issue the </a:t>
            </a:r>
            <a:r>
              <a:rPr lang="en-US" sz="1800" b="1" dirty="0"/>
              <a:t>sudo  accton  on </a:t>
            </a:r>
            <a:r>
              <a:rPr lang="en-US" sz="1800" dirty="0"/>
              <a:t>command to turn on GNC accounting. Run the </a:t>
            </a:r>
            <a:r>
              <a:rPr lang="en-US" sz="1800" b="1" dirty="0"/>
              <a:t>sudo  updatedb </a:t>
            </a:r>
            <a:r>
              <a:rPr lang="en-US" sz="1800" dirty="0"/>
              <a:t>command. Enter </a:t>
            </a:r>
            <a:r>
              <a:rPr lang="en-US" sz="1800" b="1" dirty="0"/>
              <a:t>lastcomm  updatedb</a:t>
            </a:r>
            <a:r>
              <a:rPr lang="en-US" sz="1800" dirty="0"/>
              <a:t> to check if the </a:t>
            </a:r>
            <a:r>
              <a:rPr lang="en-US" sz="1800" i="1" dirty="0"/>
              <a:t>updatedb</a:t>
            </a:r>
            <a:r>
              <a:rPr lang="en-US" sz="1800" dirty="0"/>
              <a:t> command was executed before. Remember to turn off GNC accounting (</a:t>
            </a:r>
            <a:r>
              <a:rPr lang="en-US" sz="1800" b="1" dirty="0"/>
              <a:t>sudo  accton  off</a:t>
            </a:r>
            <a:r>
              <a:rPr lang="en-US" sz="1800" dirty="0"/>
              <a:t>) after answering the questions.</a:t>
            </a:r>
          </a:p>
          <a:p>
            <a:r>
              <a:rPr lang="en-US" sz="1800" dirty="0"/>
              <a:t>1. What flag value is displayed in the output?</a:t>
            </a:r>
          </a:p>
          <a:p>
            <a:r>
              <a:rPr lang="en-US" dirty="0"/>
              <a:t>Answer here: S for superuser</a:t>
            </a:r>
          </a:p>
          <a:p>
            <a:endParaRPr lang="en-US" sz="1800" dirty="0"/>
          </a:p>
          <a:p>
            <a:r>
              <a:rPr lang="en-US" sz="1800" dirty="0"/>
              <a:t>2. Why is the name of the user who ran the processes shown as root, not student?</a:t>
            </a:r>
          </a:p>
          <a:p>
            <a:r>
              <a:rPr lang="en-US" dirty="0"/>
              <a:t>Answer here: The user used the sudo command to elevate their permissions to that of a superuser.</a:t>
            </a:r>
          </a:p>
          <a:p>
            <a:endParaRPr lang="en-US" dirty="0"/>
          </a:p>
          <a:p>
            <a:r>
              <a:rPr lang="en-US" sz="1800" dirty="0"/>
              <a:t>References:</a:t>
            </a:r>
          </a:p>
          <a:p>
            <a:r>
              <a:rPr lang="en-US" dirty="0"/>
              <a:t>1. Live Lecture</a:t>
            </a:r>
          </a:p>
        </p:txBody>
      </p:sp>
    </p:spTree>
    <p:extLst>
      <p:ext uri="{BB962C8B-B14F-4D97-AF65-F5344CB8AC3E}">
        <p14:creationId xmlns:p14="http://schemas.microsoft.com/office/powerpoint/2010/main" val="3315344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75042" y="467761"/>
            <a:ext cx="8232984" cy="1495935"/>
          </a:xfrm>
        </p:spPr>
        <p:txBody>
          <a:bodyPr>
            <a:normAutofit/>
          </a:bodyPr>
          <a:lstStyle/>
          <a:p>
            <a:r>
              <a:rPr lang="en-US" sz="4400" dirty="0"/>
              <a:t>Monitor network bandwidth usage</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56797" y="2476338"/>
            <a:ext cx="2758843" cy="2741585"/>
          </a:xfrm>
        </p:spPr>
        <p:txBody>
          <a:bodyPr>
            <a:normAutofit fontScale="92500" lnSpcReduction="10000"/>
          </a:bodyPr>
          <a:lstStyle/>
          <a:p>
            <a:r>
              <a:rPr lang="en-US" sz="2000" dirty="0"/>
              <a:t>This example shows the values of bandwidth being used while pinging the network. The output is showing how the network is functioning and how much bandwidth is being used.</a:t>
            </a:r>
          </a:p>
        </p:txBody>
      </p:sp>
      <p:pic>
        <p:nvPicPr>
          <p:cNvPr id="4" name="Picture 3">
            <a:extLst>
              <a:ext uri="{FF2B5EF4-FFF2-40B4-BE49-F238E27FC236}">
                <a16:creationId xmlns:a16="http://schemas.microsoft.com/office/drawing/2014/main" id="{5594F73A-E7A9-C7EE-7C32-024174ED3709}"/>
              </a:ext>
            </a:extLst>
          </p:cNvPr>
          <p:cNvPicPr>
            <a:picLocks noChangeAspect="1"/>
          </p:cNvPicPr>
          <p:nvPr/>
        </p:nvPicPr>
        <p:blipFill rotWithShape="1">
          <a:blip r:embed="rId2"/>
          <a:srcRect l="2330" t="2391" b="2309"/>
          <a:stretch/>
        </p:blipFill>
        <p:spPr>
          <a:xfrm>
            <a:off x="4434347" y="1461339"/>
            <a:ext cx="6570583" cy="5086216"/>
          </a:xfrm>
          <a:prstGeom prst="rect">
            <a:avLst/>
          </a:prstGeom>
        </p:spPr>
      </p:pic>
    </p:spTree>
    <p:extLst>
      <p:ext uri="{BB962C8B-B14F-4D97-AF65-F5344CB8AC3E}">
        <p14:creationId xmlns:p14="http://schemas.microsoft.com/office/powerpoint/2010/main" val="2015390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BDEF1-B202-3E3E-8A6C-B92571A7AB19}"/>
              </a:ext>
            </a:extLst>
          </p:cNvPr>
          <p:cNvSpPr>
            <a:spLocks noGrp="1"/>
          </p:cNvSpPr>
          <p:nvPr>
            <p:ph type="title"/>
          </p:nvPr>
        </p:nvSpPr>
        <p:spPr/>
        <p:txBody>
          <a:bodyPr/>
          <a:lstStyle/>
          <a:p>
            <a:r>
              <a:rPr lang="en-US" dirty="0"/>
              <a:t>What is Linux?</a:t>
            </a:r>
          </a:p>
        </p:txBody>
      </p:sp>
      <p:sp>
        <p:nvSpPr>
          <p:cNvPr id="3" name="Content Placeholder 2">
            <a:extLst>
              <a:ext uri="{FF2B5EF4-FFF2-40B4-BE49-F238E27FC236}">
                <a16:creationId xmlns:a16="http://schemas.microsoft.com/office/drawing/2014/main" id="{D35D761D-B69F-0A02-A017-A5F52D424783}"/>
              </a:ext>
            </a:extLst>
          </p:cNvPr>
          <p:cNvSpPr>
            <a:spLocks noGrp="1"/>
          </p:cNvSpPr>
          <p:nvPr>
            <p:ph idx="1"/>
          </p:nvPr>
        </p:nvSpPr>
        <p:spPr/>
        <p:txBody>
          <a:bodyPr/>
          <a:lstStyle/>
          <a:p>
            <a:r>
              <a:rPr lang="en-US" dirty="0"/>
              <a:t>Linux was developed by Linus Torvald in 1991 based on the Unix operating system.</a:t>
            </a:r>
          </a:p>
          <a:p>
            <a:r>
              <a:rPr lang="en-US" dirty="0"/>
              <a:t>It is open sourced which means that the source code is freely available to be modified and redistributed.</a:t>
            </a:r>
          </a:p>
          <a:p>
            <a:r>
              <a:rPr lang="en-US" dirty="0"/>
              <a:t>There are over 600 Linux distributions!</a:t>
            </a:r>
          </a:p>
          <a:p>
            <a:r>
              <a:rPr lang="en-US" dirty="0"/>
              <a:t>Some of the most popular distributions are Debian, Ubuntu, Fedora, and Red Hat.</a:t>
            </a:r>
          </a:p>
        </p:txBody>
      </p:sp>
    </p:spTree>
    <p:extLst>
      <p:ext uri="{BB962C8B-B14F-4D97-AF65-F5344CB8AC3E}">
        <p14:creationId xmlns:p14="http://schemas.microsoft.com/office/powerpoint/2010/main" val="2820533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8FE3-ECCC-35D9-EEAA-B64B4DB47B7C}"/>
              </a:ext>
            </a:extLst>
          </p:cNvPr>
          <p:cNvSpPr>
            <a:spLocks noGrp="1"/>
          </p:cNvSpPr>
          <p:nvPr>
            <p:ph type="title"/>
          </p:nvPr>
        </p:nvSpPr>
        <p:spPr/>
        <p:txBody>
          <a:bodyPr/>
          <a:lstStyle/>
          <a:p>
            <a:r>
              <a:rPr lang="en-US" dirty="0"/>
              <a:t>Help and Information</a:t>
            </a:r>
          </a:p>
        </p:txBody>
      </p:sp>
      <p:sp>
        <p:nvSpPr>
          <p:cNvPr id="3" name="Content Placeholder 2">
            <a:extLst>
              <a:ext uri="{FF2B5EF4-FFF2-40B4-BE49-F238E27FC236}">
                <a16:creationId xmlns:a16="http://schemas.microsoft.com/office/drawing/2014/main" id="{1B3ED59A-3058-7C7A-72AA-CDB03B99DEA0}"/>
              </a:ext>
            </a:extLst>
          </p:cNvPr>
          <p:cNvSpPr>
            <a:spLocks noGrp="1"/>
          </p:cNvSpPr>
          <p:nvPr>
            <p:ph idx="1"/>
          </p:nvPr>
        </p:nvSpPr>
        <p:spPr/>
        <p:txBody>
          <a:bodyPr/>
          <a:lstStyle/>
          <a:p>
            <a:r>
              <a:rPr lang="en-US" dirty="0"/>
              <a:t>If at any time you are unsure about commands, Linux has built in resources to help you.</a:t>
            </a:r>
          </a:p>
          <a:p>
            <a:endParaRPr lang="en-US" dirty="0"/>
          </a:p>
          <a:p>
            <a:r>
              <a:rPr lang="en-US" dirty="0"/>
              <a:t>Manual pages, </a:t>
            </a:r>
            <a:r>
              <a:rPr lang="en-US" b="1" dirty="0"/>
              <a:t>man</a:t>
            </a:r>
            <a:r>
              <a:rPr lang="en-US" dirty="0"/>
              <a:t> command, is the manual for the Linux software that provides detailed command syntax documentation</a:t>
            </a:r>
          </a:p>
          <a:p>
            <a:r>
              <a:rPr lang="en-US" dirty="0"/>
              <a:t>The </a:t>
            </a:r>
            <a:r>
              <a:rPr lang="en-US" b="1" dirty="0"/>
              <a:t>help</a:t>
            </a:r>
            <a:r>
              <a:rPr lang="en-US" dirty="0"/>
              <a:t> command provides information on a specific command.</a:t>
            </a:r>
          </a:p>
          <a:p>
            <a:pPr lvl="1"/>
            <a:r>
              <a:rPr lang="en-US" dirty="0"/>
              <a:t>Example: help cd </a:t>
            </a:r>
          </a:p>
          <a:p>
            <a:pPr lvl="2"/>
            <a:r>
              <a:rPr lang="en-US" dirty="0"/>
              <a:t>This will provide information on the change directory (cd) command</a:t>
            </a:r>
          </a:p>
        </p:txBody>
      </p:sp>
    </p:spTree>
    <p:extLst>
      <p:ext uri="{BB962C8B-B14F-4D97-AF65-F5344CB8AC3E}">
        <p14:creationId xmlns:p14="http://schemas.microsoft.com/office/powerpoint/2010/main" val="2946099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9BDD5-379A-4C53-F551-877524285337}"/>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A512752F-1F0F-C4A9-879A-EBDF554A8753}"/>
              </a:ext>
            </a:extLst>
          </p:cNvPr>
          <p:cNvSpPr>
            <a:spLocks noGrp="1"/>
          </p:cNvSpPr>
          <p:nvPr>
            <p:ph idx="1"/>
          </p:nvPr>
        </p:nvSpPr>
        <p:spPr/>
        <p:txBody>
          <a:bodyPr/>
          <a:lstStyle/>
          <a:p>
            <a:r>
              <a:rPr lang="en-US" dirty="0"/>
              <a:t>Switching to a new operating system that I was unfamiliar with</a:t>
            </a:r>
          </a:p>
          <a:p>
            <a:pPr lvl="1"/>
            <a:r>
              <a:rPr lang="en-US" dirty="0"/>
              <a:t>I primarily use Microsoft Windows.</a:t>
            </a:r>
          </a:p>
          <a:p>
            <a:r>
              <a:rPr lang="en-US" dirty="0"/>
              <a:t>Using a command line instead of a graphical interface to interact with the system</a:t>
            </a:r>
          </a:p>
          <a:p>
            <a:endParaRPr lang="en-US" dirty="0"/>
          </a:p>
        </p:txBody>
      </p:sp>
    </p:spTree>
    <p:extLst>
      <p:ext uri="{BB962C8B-B14F-4D97-AF65-F5344CB8AC3E}">
        <p14:creationId xmlns:p14="http://schemas.microsoft.com/office/powerpoint/2010/main" val="1815866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8422-6D61-41ED-B43C-52477A0428AF}"/>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FB3E7DB7-B8CA-DA48-C11D-28DD2D9EEC8D}"/>
              </a:ext>
            </a:extLst>
          </p:cNvPr>
          <p:cNvSpPr>
            <a:spLocks noGrp="1"/>
          </p:cNvSpPr>
          <p:nvPr>
            <p:ph idx="1"/>
          </p:nvPr>
        </p:nvSpPr>
        <p:spPr/>
        <p:txBody>
          <a:bodyPr/>
          <a:lstStyle/>
          <a:p>
            <a:r>
              <a:rPr lang="en-US" dirty="0"/>
              <a:t>Setting up and managing Linux </a:t>
            </a:r>
          </a:p>
          <a:p>
            <a:r>
              <a:rPr lang="en-US" dirty="0"/>
              <a:t>Network Security and Practices</a:t>
            </a:r>
          </a:p>
          <a:p>
            <a:r>
              <a:rPr lang="en-US" dirty="0"/>
              <a:t>Troubleshooting issues</a:t>
            </a:r>
          </a:p>
          <a:p>
            <a:r>
              <a:rPr lang="en-US" dirty="0"/>
              <a:t>Testing software and applications</a:t>
            </a:r>
          </a:p>
          <a:p>
            <a:endParaRPr lang="en-US" dirty="0"/>
          </a:p>
          <a:p>
            <a:endParaRPr lang="en-US" dirty="0"/>
          </a:p>
        </p:txBody>
      </p:sp>
    </p:spTree>
    <p:extLst>
      <p:ext uri="{BB962C8B-B14F-4D97-AF65-F5344CB8AC3E}">
        <p14:creationId xmlns:p14="http://schemas.microsoft.com/office/powerpoint/2010/main" val="3942501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3E1-F8D6-CD5D-02FB-372A46C8B03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C283890-6F68-D2F1-19FC-0DDCA489323D}"/>
              </a:ext>
            </a:extLst>
          </p:cNvPr>
          <p:cNvSpPr>
            <a:spLocks noGrp="1"/>
          </p:cNvSpPr>
          <p:nvPr>
            <p:ph idx="1"/>
          </p:nvPr>
        </p:nvSpPr>
        <p:spPr/>
        <p:txBody>
          <a:bodyPr/>
          <a:lstStyle/>
          <a:p>
            <a:pPr marL="0" indent="0">
              <a:buNone/>
            </a:pPr>
            <a:r>
              <a:rPr lang="en-US" dirty="0"/>
              <a:t>Linux is a fascinating operating system that many people use for the stability and reliability. It is customizable and can be run on many different devices. Linux is very easy to learn and a great introduction to operating systems and essential I.T. skills. </a:t>
            </a:r>
          </a:p>
        </p:txBody>
      </p:sp>
    </p:spTree>
    <p:extLst>
      <p:ext uri="{BB962C8B-B14F-4D97-AF65-F5344CB8AC3E}">
        <p14:creationId xmlns:p14="http://schemas.microsoft.com/office/powerpoint/2010/main" val="2717396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8EE7D-6499-5845-16DD-799E0F83904D}"/>
              </a:ext>
            </a:extLst>
          </p:cNvPr>
          <p:cNvSpPr>
            <a:spLocks noGrp="1"/>
          </p:cNvSpPr>
          <p:nvPr>
            <p:ph type="title"/>
          </p:nvPr>
        </p:nvSpPr>
        <p:spPr>
          <a:xfrm>
            <a:off x="645130" y="482215"/>
            <a:ext cx="9404723" cy="1130276"/>
          </a:xfrm>
        </p:spPr>
        <p:txBody>
          <a:bodyPr/>
          <a:lstStyle/>
          <a:p>
            <a:r>
              <a:rPr lang="en-US" dirty="0"/>
              <a:t>Basic Installation Information</a:t>
            </a:r>
          </a:p>
        </p:txBody>
      </p:sp>
      <p:sp>
        <p:nvSpPr>
          <p:cNvPr id="3" name="Content Placeholder 2">
            <a:extLst>
              <a:ext uri="{FF2B5EF4-FFF2-40B4-BE49-F238E27FC236}">
                <a16:creationId xmlns:a16="http://schemas.microsoft.com/office/drawing/2014/main" id="{CBE3FC55-5CB8-FD88-F0B1-D982C6E1493B}"/>
              </a:ext>
            </a:extLst>
          </p:cNvPr>
          <p:cNvSpPr>
            <a:spLocks noGrp="1"/>
          </p:cNvSpPr>
          <p:nvPr>
            <p:ph idx="1"/>
          </p:nvPr>
        </p:nvSpPr>
        <p:spPr/>
        <p:txBody>
          <a:bodyPr/>
          <a:lstStyle/>
          <a:p>
            <a:r>
              <a:rPr lang="en-US" dirty="0"/>
              <a:t>Check computer specifications</a:t>
            </a:r>
          </a:p>
          <a:p>
            <a:r>
              <a:rPr lang="en-US" dirty="0"/>
              <a:t>You can use DVD or USB methods of installation or Linux can be installed as a virtual machine</a:t>
            </a:r>
          </a:p>
          <a:p>
            <a:r>
              <a:rPr lang="en-US" dirty="0"/>
              <a:t>Install to hard drive when ready</a:t>
            </a:r>
          </a:p>
          <a:p>
            <a:r>
              <a:rPr lang="en-US" dirty="0"/>
              <a:t>Set language, keyboard, and time settings</a:t>
            </a:r>
          </a:p>
          <a:p>
            <a:r>
              <a:rPr lang="en-US" dirty="0"/>
              <a:t>Partition the system for file distribution and usage</a:t>
            </a:r>
          </a:p>
          <a:p>
            <a:r>
              <a:rPr lang="en-US" dirty="0"/>
              <a:t>Must create 2 user accounts, root and regular</a:t>
            </a:r>
          </a:p>
          <a:p>
            <a:pPr lvl="1"/>
            <a:r>
              <a:rPr lang="en-US" dirty="0"/>
              <a:t>Root has full rights to the system and should only be used to perform system administrative tasks</a:t>
            </a:r>
          </a:p>
        </p:txBody>
      </p:sp>
    </p:spTree>
    <p:extLst>
      <p:ext uri="{BB962C8B-B14F-4D97-AF65-F5344CB8AC3E}">
        <p14:creationId xmlns:p14="http://schemas.microsoft.com/office/powerpoint/2010/main" val="14988524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2092B-0DB4-021F-2DB7-1D1D986B08B0}"/>
              </a:ext>
            </a:extLst>
          </p:cNvPr>
          <p:cNvSpPr>
            <a:spLocks noGrp="1"/>
          </p:cNvSpPr>
          <p:nvPr>
            <p:ph type="title"/>
          </p:nvPr>
        </p:nvSpPr>
        <p:spPr/>
        <p:txBody>
          <a:bodyPr/>
          <a:lstStyle/>
          <a:p>
            <a:r>
              <a:rPr lang="en-US" dirty="0"/>
              <a:t>Linux Filesystem Tree</a:t>
            </a:r>
          </a:p>
        </p:txBody>
      </p:sp>
      <p:sp>
        <p:nvSpPr>
          <p:cNvPr id="3" name="Content Placeholder 2">
            <a:extLst>
              <a:ext uri="{FF2B5EF4-FFF2-40B4-BE49-F238E27FC236}">
                <a16:creationId xmlns:a16="http://schemas.microsoft.com/office/drawing/2014/main" id="{7113A02E-0C64-C983-CCA4-7E3C7C6A7E0E}"/>
              </a:ext>
            </a:extLst>
          </p:cNvPr>
          <p:cNvSpPr>
            <a:spLocks noGrp="1"/>
          </p:cNvSpPr>
          <p:nvPr>
            <p:ph idx="1"/>
          </p:nvPr>
        </p:nvSpPr>
        <p:spPr>
          <a:xfrm>
            <a:off x="838200" y="1825625"/>
            <a:ext cx="4117258" cy="4351338"/>
          </a:xfrm>
        </p:spPr>
        <p:txBody>
          <a:bodyPr>
            <a:normAutofit/>
          </a:bodyPr>
          <a:lstStyle/>
          <a:p>
            <a:r>
              <a:rPr lang="en-US" dirty="0"/>
              <a:t>The Linux filesystem starts at the root and branches out like a tree.</a:t>
            </a:r>
          </a:p>
          <a:p>
            <a:r>
              <a:rPr lang="en-US" dirty="0"/>
              <a:t>All files and directories stem from the root directory. </a:t>
            </a:r>
          </a:p>
          <a:p>
            <a:r>
              <a:rPr lang="en-US" dirty="0"/>
              <a:t>Directories are special files that are used to organize other files in the tree.</a:t>
            </a:r>
          </a:p>
          <a:p>
            <a:r>
              <a:rPr lang="en-US" dirty="0"/>
              <a:t>A home directory can be created for users to store personal files.</a:t>
            </a:r>
          </a:p>
        </p:txBody>
      </p:sp>
      <p:pic>
        <p:nvPicPr>
          <p:cNvPr id="1026" name="Picture 2" descr="Working with Files and Directories">
            <a:extLst>
              <a:ext uri="{FF2B5EF4-FFF2-40B4-BE49-F238E27FC236}">
                <a16:creationId xmlns:a16="http://schemas.microsoft.com/office/drawing/2014/main" id="{9AD8FBC7-E74F-8AFD-4C33-48A904837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01863"/>
            <a:ext cx="4589821" cy="385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626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1756" y="434437"/>
            <a:ext cx="8685056" cy="785949"/>
          </a:xfrm>
        </p:spPr>
        <p:txBody>
          <a:bodyPr>
            <a:noAutofit/>
          </a:bodyPr>
          <a:lstStyle/>
          <a:p>
            <a:r>
              <a:rPr lang="en-US" sz="4000" dirty="0">
                <a:ea typeface="Times New Roman" panose="02020603050405020304" pitchFamily="18" charset="0"/>
              </a:rPr>
              <a:t>Navigate the Linux filesystem tree</a:t>
            </a:r>
            <a:endParaRPr lang="en-US" sz="4000"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753472" y="1448661"/>
            <a:ext cx="8685056" cy="4695983"/>
          </a:xfrm>
        </p:spPr>
        <p:txBody>
          <a:bodyPr>
            <a:normAutofit fontScale="92500"/>
          </a:bodyPr>
          <a:lstStyle/>
          <a:p>
            <a:r>
              <a:rPr lang="en-US" sz="1800" dirty="0"/>
              <a:t>1. What is the </a:t>
            </a:r>
            <a:r>
              <a:rPr lang="en-US" sz="1800" i="1" dirty="0"/>
              <a:t>pwd</a:t>
            </a:r>
            <a:r>
              <a:rPr lang="en-US" sz="1800" dirty="0"/>
              <a:t> command an acronym for? What about the </a:t>
            </a:r>
            <a:r>
              <a:rPr lang="en-US" sz="1800" i="1" dirty="0"/>
              <a:t>cd</a:t>
            </a:r>
            <a:r>
              <a:rPr lang="en-US" sz="1800" dirty="0"/>
              <a:t> command?</a:t>
            </a:r>
          </a:p>
          <a:p>
            <a:r>
              <a:rPr lang="en-US" dirty="0"/>
              <a:t>Answer here:</a:t>
            </a:r>
          </a:p>
          <a:p>
            <a:r>
              <a:rPr lang="en-US" dirty="0"/>
              <a:t>PWD stands for Print Working Directory, and it is the command used to display the current directory in the directory tree.</a:t>
            </a:r>
          </a:p>
          <a:p>
            <a:r>
              <a:rPr lang="en-US" dirty="0"/>
              <a:t>CD, change directory, command is used to change the current directory in the directory tree.</a:t>
            </a:r>
          </a:p>
          <a:p>
            <a:endParaRPr lang="en-US" dirty="0"/>
          </a:p>
          <a:p>
            <a:r>
              <a:rPr lang="en-US" sz="1800" dirty="0"/>
              <a:t>2. Explain the differences between a relative path and an absolute/full path in Linux.</a:t>
            </a:r>
          </a:p>
          <a:p>
            <a:r>
              <a:rPr lang="en-US" dirty="0"/>
              <a:t>Answer here:</a:t>
            </a:r>
          </a:p>
          <a:p>
            <a:r>
              <a:rPr lang="en-US" dirty="0"/>
              <a:t>An absolute path is the full pathname from the root directory to a file or directory. The relative path is a pathname that is in relation to the current directory in the tree and does not show the full path from the root.</a:t>
            </a:r>
          </a:p>
          <a:p>
            <a:endParaRPr lang="en-US" dirty="0"/>
          </a:p>
          <a:p>
            <a:r>
              <a:rPr lang="en-US" sz="1800" dirty="0"/>
              <a:t>References:</a:t>
            </a:r>
          </a:p>
          <a:p>
            <a:r>
              <a:rPr lang="en-US" dirty="0"/>
              <a:t>1.  MindTap course, Linux+ and LPIC-1 Guide to Linux Certification, Fifth Edition, Chapter 3</a:t>
            </a:r>
          </a:p>
          <a:p>
            <a:endParaRPr lang="en-US" dirty="0"/>
          </a:p>
          <a:p>
            <a:endParaRPr lang="en-US" dirty="0"/>
          </a:p>
          <a:p>
            <a:endParaRPr lang="en-US" dirty="0"/>
          </a:p>
        </p:txBody>
      </p:sp>
    </p:spTree>
    <p:extLst>
      <p:ext uri="{BB962C8B-B14F-4D97-AF65-F5344CB8AC3E}">
        <p14:creationId xmlns:p14="http://schemas.microsoft.com/office/powerpoint/2010/main" val="9224717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91153" y="398532"/>
            <a:ext cx="6937528" cy="831457"/>
          </a:xfrm>
        </p:spPr>
        <p:txBody>
          <a:bodyPr>
            <a:noAutofit/>
          </a:bodyPr>
          <a:lstStyle/>
          <a:p>
            <a:pPr>
              <a:spcAft>
                <a:spcPts val="1200"/>
              </a:spcAft>
            </a:pPr>
            <a:r>
              <a:rPr lang="en-US" sz="4000" dirty="0">
                <a:ea typeface="Times New Roman" panose="02020603050405020304" pitchFamily="18" charset="0"/>
              </a:rPr>
              <a:t>Create directories and files</a:t>
            </a:r>
            <a:endParaRPr lang="en-US" sz="4000" kern="0" dirty="0">
              <a:ea typeface="Times New Roman" panose="02020603050405020304" pitchFamily="18" charset="0"/>
              <a:cs typeface="Times New Roman" panose="02020603050405020304" pitchFamily="18" charset="0"/>
            </a:endParaRPr>
          </a:p>
        </p:txBody>
      </p:sp>
      <p:pic>
        <p:nvPicPr>
          <p:cNvPr id="4" name="Picture Placeholder 3" descr="A screenshot of a computer&#10;&#10;Description automatically generated">
            <a:extLst>
              <a:ext uri="{FF2B5EF4-FFF2-40B4-BE49-F238E27FC236}">
                <a16:creationId xmlns:a16="http://schemas.microsoft.com/office/drawing/2014/main" id="{0E41A1BF-45AD-E756-E4A7-AFD6307A3142}"/>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7655" b="7655"/>
          <a:stretch>
            <a:fillRect/>
          </a:stretch>
        </p:blipFill>
        <p:spPr>
          <a:xfrm>
            <a:off x="4159917" y="1367640"/>
            <a:ext cx="7265168" cy="494482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839788" y="2359742"/>
            <a:ext cx="2739435" cy="2300748"/>
          </a:xfrm>
        </p:spPr>
        <p:txBody>
          <a:bodyPr>
            <a:normAutofit/>
          </a:bodyPr>
          <a:lstStyle/>
          <a:p>
            <a:r>
              <a:rPr lang="en-US" sz="2000" dirty="0"/>
              <a:t>This is an example of the filesystem tree in Linux. Also shown is the </a:t>
            </a:r>
            <a:r>
              <a:rPr lang="en-US" sz="2000" b="1" dirty="0"/>
              <a:t>ls </a:t>
            </a:r>
            <a:r>
              <a:rPr lang="en-US" sz="2000" dirty="0"/>
              <a:t>command which lists the files in a given directory.</a:t>
            </a:r>
            <a:endParaRPr lang="en-US" dirty="0"/>
          </a:p>
        </p:txBody>
      </p:sp>
    </p:spTree>
    <p:extLst>
      <p:ext uri="{BB962C8B-B14F-4D97-AF65-F5344CB8AC3E}">
        <p14:creationId xmlns:p14="http://schemas.microsoft.com/office/powerpoint/2010/main" val="42042655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90962" y="388374"/>
            <a:ext cx="7599466" cy="1528640"/>
          </a:xfrm>
        </p:spPr>
        <p:txBody>
          <a:bodyPr>
            <a:noAutofit/>
          </a:bodyPr>
          <a:lstStyle/>
          <a:p>
            <a:pPr>
              <a:spcAft>
                <a:spcPts val="1200"/>
              </a:spcAft>
            </a:pPr>
            <a:r>
              <a:rPr lang="en-US" sz="4000" dirty="0">
                <a:ea typeface="Times New Roman" panose="02020603050405020304" pitchFamily="18" charset="0"/>
              </a:rPr>
              <a:t>Copy and remove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964429" y="2305059"/>
            <a:ext cx="2997971" cy="3446812"/>
          </a:xfrm>
        </p:spPr>
        <p:txBody>
          <a:bodyPr>
            <a:normAutofit/>
          </a:bodyPr>
          <a:lstStyle/>
          <a:p>
            <a:r>
              <a:rPr lang="en-US" sz="2000" dirty="0"/>
              <a:t>Some common commands for directories are </a:t>
            </a:r>
            <a:r>
              <a:rPr lang="en-US" sz="2000" b="1" dirty="0"/>
              <a:t>mkdir</a:t>
            </a:r>
            <a:r>
              <a:rPr lang="en-US" sz="2000" dirty="0"/>
              <a:t> (make directory), </a:t>
            </a:r>
            <a:r>
              <a:rPr lang="en-US" sz="2000" b="1" dirty="0"/>
              <a:t>mv</a:t>
            </a:r>
            <a:r>
              <a:rPr lang="en-US" sz="2000" dirty="0"/>
              <a:t> (move directory), and </a:t>
            </a:r>
            <a:r>
              <a:rPr lang="en-US" sz="2000" b="1" dirty="0"/>
              <a:t>rmdir</a:t>
            </a:r>
            <a:r>
              <a:rPr lang="en-US" sz="2000" dirty="0"/>
              <a:t> (remove directory).</a:t>
            </a:r>
          </a:p>
          <a:p>
            <a:r>
              <a:rPr lang="en-US" sz="2000" dirty="0"/>
              <a:t>Files can be copied with the </a:t>
            </a:r>
            <a:r>
              <a:rPr lang="en-US" sz="2000" b="1" dirty="0"/>
              <a:t>cp </a:t>
            </a:r>
            <a:r>
              <a:rPr lang="en-US" sz="2000" dirty="0"/>
              <a:t>command.</a:t>
            </a:r>
          </a:p>
          <a:p>
            <a:endParaRPr lang="en-US" dirty="0"/>
          </a:p>
        </p:txBody>
      </p:sp>
      <p:pic>
        <p:nvPicPr>
          <p:cNvPr id="8" name="Picture 7" descr="A screenshot of a computer">
            <a:extLst>
              <a:ext uri="{FF2B5EF4-FFF2-40B4-BE49-F238E27FC236}">
                <a16:creationId xmlns:a16="http://schemas.microsoft.com/office/drawing/2014/main" id="{48DD60AA-3A10-F531-28B0-C3DC33E21CA8}"/>
              </a:ext>
            </a:extLst>
          </p:cNvPr>
          <p:cNvPicPr>
            <a:picLocks noChangeAspect="1"/>
          </p:cNvPicPr>
          <p:nvPr/>
        </p:nvPicPr>
        <p:blipFill rotWithShape="1">
          <a:blip r:embed="rId2">
            <a:extLst>
              <a:ext uri="{28A0092B-C50C-407E-A947-70E740481C1C}">
                <a14:useLocalDpi xmlns:a14="http://schemas.microsoft.com/office/drawing/2010/main" val="0"/>
              </a:ext>
            </a:extLst>
          </a:blip>
          <a:srcRect t="1650" r="2593"/>
          <a:stretch/>
        </p:blipFill>
        <p:spPr>
          <a:xfrm>
            <a:off x="4650658" y="1603184"/>
            <a:ext cx="5928851" cy="4866442"/>
          </a:xfrm>
          <a:prstGeom prst="rect">
            <a:avLst/>
          </a:prstGeom>
        </p:spPr>
      </p:pic>
    </p:spTree>
    <p:extLst>
      <p:ext uri="{BB962C8B-B14F-4D97-AF65-F5344CB8AC3E}">
        <p14:creationId xmlns:p14="http://schemas.microsoft.com/office/powerpoint/2010/main" val="2984820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71140" y="471949"/>
            <a:ext cx="7078357" cy="751356"/>
          </a:xfrm>
        </p:spPr>
        <p:txBody>
          <a:bodyPr>
            <a:noAutofit/>
          </a:bodyPr>
          <a:lstStyle/>
          <a:p>
            <a:pPr>
              <a:spcAft>
                <a:spcPts val="1200"/>
              </a:spcAft>
            </a:pPr>
            <a:r>
              <a:rPr lang="en-US" sz="4000" dirty="0">
                <a:ea typeface="Times New Roman" panose="02020603050405020304" pitchFamily="18" charset="0"/>
              </a:rPr>
              <a:t>Locate directories and files</a:t>
            </a:r>
            <a:endParaRPr lang="en-US" sz="4000" kern="0" dirty="0">
              <a:ea typeface="Times New Roman" panose="02020603050405020304" pitchFamily="18"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013591" y="2322796"/>
            <a:ext cx="3007802" cy="2445849"/>
          </a:xfrm>
        </p:spPr>
        <p:txBody>
          <a:bodyPr>
            <a:normAutofit/>
          </a:bodyPr>
          <a:lstStyle/>
          <a:p>
            <a:r>
              <a:rPr lang="en-US" sz="2000" dirty="0"/>
              <a:t>You can find files in a few different ways such as using the </a:t>
            </a:r>
            <a:r>
              <a:rPr lang="en-US" sz="2000" b="1" dirty="0"/>
              <a:t>locate </a:t>
            </a:r>
            <a:r>
              <a:rPr lang="en-US" sz="2000" dirty="0"/>
              <a:t>command or the </a:t>
            </a:r>
            <a:r>
              <a:rPr lang="en-US" sz="2000" b="1" dirty="0"/>
              <a:t>find</a:t>
            </a:r>
            <a:r>
              <a:rPr lang="en-US" sz="2000" dirty="0"/>
              <a:t> command.</a:t>
            </a:r>
            <a:endParaRPr lang="en-US" b="1" dirty="0"/>
          </a:p>
        </p:txBody>
      </p:sp>
      <p:pic>
        <p:nvPicPr>
          <p:cNvPr id="10" name="Picture 9" descr="A screenshot of a computer">
            <a:extLst>
              <a:ext uri="{FF2B5EF4-FFF2-40B4-BE49-F238E27FC236}">
                <a16:creationId xmlns:a16="http://schemas.microsoft.com/office/drawing/2014/main" id="{161E3C9C-FFF1-2E72-0235-CA773E14C17C}"/>
              </a:ext>
            </a:extLst>
          </p:cNvPr>
          <p:cNvPicPr>
            <a:picLocks noChangeAspect="1"/>
          </p:cNvPicPr>
          <p:nvPr/>
        </p:nvPicPr>
        <p:blipFill rotWithShape="1">
          <a:blip r:embed="rId2">
            <a:extLst>
              <a:ext uri="{28A0092B-C50C-407E-A947-70E740481C1C}">
                <a14:useLocalDpi xmlns:a14="http://schemas.microsoft.com/office/drawing/2010/main" val="0"/>
              </a:ext>
            </a:extLst>
          </a:blip>
          <a:srcRect l="1714" t="2652" r="1600" b="2055"/>
          <a:stretch/>
        </p:blipFill>
        <p:spPr>
          <a:xfrm>
            <a:off x="4800238" y="1406013"/>
            <a:ext cx="5975916" cy="4737595"/>
          </a:xfrm>
          <a:prstGeom prst="rect">
            <a:avLst/>
          </a:prstGeom>
        </p:spPr>
      </p:pic>
    </p:spTree>
    <p:extLst>
      <p:ext uri="{BB962C8B-B14F-4D97-AF65-F5344CB8AC3E}">
        <p14:creationId xmlns:p14="http://schemas.microsoft.com/office/powerpoint/2010/main" val="4036817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258</TotalTime>
  <Words>2143</Words>
  <Application>Microsoft Office PowerPoint</Application>
  <PresentationFormat>Widescreen</PresentationFormat>
  <Paragraphs>197</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Aptos</vt:lpstr>
      <vt:lpstr>Aptos Display</vt:lpstr>
      <vt:lpstr>Arial</vt:lpstr>
      <vt:lpstr>Century Gothic</vt:lpstr>
      <vt:lpstr>Times New Roman</vt:lpstr>
      <vt:lpstr>Wingdings 3</vt:lpstr>
      <vt:lpstr>Office Theme</vt:lpstr>
      <vt:lpstr>Ion</vt:lpstr>
      <vt:lpstr>CEIS106 Linux Operating System</vt:lpstr>
      <vt:lpstr>Introduction</vt:lpstr>
      <vt:lpstr>What is Linux?</vt:lpstr>
      <vt:lpstr>Basic Installation Information</vt:lpstr>
      <vt:lpstr>Linux Filesystem Tree</vt:lpstr>
      <vt:lpstr>Navigate the Linux filesystem tree</vt:lpstr>
      <vt:lpstr>Create directories and files</vt:lpstr>
      <vt:lpstr>Copy and remove directories and files</vt:lpstr>
      <vt:lpstr>Locate directories and files</vt:lpstr>
      <vt:lpstr>Shells and Shell Scripts</vt:lpstr>
      <vt:lpstr>Create a shell script</vt:lpstr>
      <vt:lpstr>Variables &amp; Metacharacters</vt:lpstr>
      <vt:lpstr>Types of Permissions</vt:lpstr>
      <vt:lpstr>Change script file permissions</vt:lpstr>
      <vt:lpstr>Set the PATH variable</vt:lpstr>
      <vt:lpstr>Make the PATH variable permanent</vt:lpstr>
      <vt:lpstr>Adding Users</vt:lpstr>
      <vt:lpstr>Adding Groups</vt:lpstr>
      <vt:lpstr>Add users and groups in CLI</vt:lpstr>
      <vt:lpstr>Test user and group settings</vt:lpstr>
      <vt:lpstr>Add users in GUI</vt:lpstr>
      <vt:lpstr>Remove users and groups</vt:lpstr>
      <vt:lpstr>Networks</vt:lpstr>
      <vt:lpstr>Security Risks</vt:lpstr>
      <vt:lpstr>Discover host IP configurations</vt:lpstr>
      <vt:lpstr>Use network utilities</vt:lpstr>
      <vt:lpstr>Monitor Linux processes</vt:lpstr>
      <vt:lpstr>Monitor user activities</vt:lpstr>
      <vt:lpstr>Monitor network bandwidth usage</vt:lpstr>
      <vt:lpstr>Help and Information</vt:lpstr>
      <vt:lpstr>Challenges</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Narcaine 13</dc:creator>
  <cp:lastModifiedBy>Narcaine 13</cp:lastModifiedBy>
  <cp:revision>1</cp:revision>
  <dcterms:created xsi:type="dcterms:W3CDTF">2024-06-12T21:51:53Z</dcterms:created>
  <dcterms:modified xsi:type="dcterms:W3CDTF">2024-06-19T02:29:23Z</dcterms:modified>
</cp:coreProperties>
</file>